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969" autoAdjust="0"/>
    <p:restoredTop sz="94660"/>
  </p:normalViewPr>
  <p:slideViewPr>
    <p:cSldViewPr>
      <p:cViewPr varScale="1">
        <p:scale>
          <a:sx n="45" d="100"/>
          <a:sy n="45" d="100"/>
        </p:scale>
        <p:origin x="-9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22348-48CA-45D0-A7D2-542914922C0B}" type="datetimeFigureOut">
              <a:rPr lang="en-AU" smtClean="0"/>
              <a:pPr/>
              <a:t>19/11/2010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D5D1E-A4F0-4E76-BBDA-77B88CCD782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22348-48CA-45D0-A7D2-542914922C0B}" type="datetimeFigureOut">
              <a:rPr lang="en-AU" smtClean="0"/>
              <a:pPr/>
              <a:t>19/11/2010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D5D1E-A4F0-4E76-BBDA-77B88CCD782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22348-48CA-45D0-A7D2-542914922C0B}" type="datetimeFigureOut">
              <a:rPr lang="en-AU" smtClean="0"/>
              <a:pPr/>
              <a:t>19/11/2010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D5D1E-A4F0-4E76-BBDA-77B88CCD782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22348-48CA-45D0-A7D2-542914922C0B}" type="datetimeFigureOut">
              <a:rPr lang="en-AU" smtClean="0"/>
              <a:pPr/>
              <a:t>19/11/2010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D5D1E-A4F0-4E76-BBDA-77B88CCD782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22348-48CA-45D0-A7D2-542914922C0B}" type="datetimeFigureOut">
              <a:rPr lang="en-AU" smtClean="0"/>
              <a:pPr/>
              <a:t>19/11/2010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D5D1E-A4F0-4E76-BBDA-77B88CCD782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22348-48CA-45D0-A7D2-542914922C0B}" type="datetimeFigureOut">
              <a:rPr lang="en-AU" smtClean="0"/>
              <a:pPr/>
              <a:t>19/11/2010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D5D1E-A4F0-4E76-BBDA-77B88CCD782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22348-48CA-45D0-A7D2-542914922C0B}" type="datetimeFigureOut">
              <a:rPr lang="en-AU" smtClean="0"/>
              <a:pPr/>
              <a:t>19/11/2010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D5D1E-A4F0-4E76-BBDA-77B88CCD782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22348-48CA-45D0-A7D2-542914922C0B}" type="datetimeFigureOut">
              <a:rPr lang="en-AU" smtClean="0"/>
              <a:pPr/>
              <a:t>19/11/2010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D5D1E-A4F0-4E76-BBDA-77B88CCD782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22348-48CA-45D0-A7D2-542914922C0B}" type="datetimeFigureOut">
              <a:rPr lang="en-AU" smtClean="0"/>
              <a:pPr/>
              <a:t>19/11/2010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D5D1E-A4F0-4E76-BBDA-77B88CCD782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22348-48CA-45D0-A7D2-542914922C0B}" type="datetimeFigureOut">
              <a:rPr lang="en-AU" smtClean="0"/>
              <a:pPr/>
              <a:t>19/11/2010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D5D1E-A4F0-4E76-BBDA-77B88CCD782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22348-48CA-45D0-A7D2-542914922C0B}" type="datetimeFigureOut">
              <a:rPr lang="en-AU" smtClean="0"/>
              <a:pPr/>
              <a:t>19/11/2010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D5D1E-A4F0-4E76-BBDA-77B88CCD782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200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22348-48CA-45D0-A7D2-542914922C0B}" type="datetimeFigureOut">
              <a:rPr lang="en-AU" smtClean="0"/>
              <a:pPr/>
              <a:t>19/11/2010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D5D1E-A4F0-4E76-BBDA-77B88CCD782D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/>
          <a:lstStyle/>
          <a:p>
            <a:r>
              <a:rPr lang="en-AU" dirty="0" smtClean="0"/>
              <a:t>Persistence!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tx1"/>
                </a:solidFill>
              </a:rPr>
              <a:t>By </a:t>
            </a:r>
            <a:r>
              <a:rPr lang="en-AU" dirty="0">
                <a:solidFill>
                  <a:schemeClr val="tx1"/>
                </a:solidFill>
              </a:rPr>
              <a:t>H</a:t>
            </a:r>
            <a:r>
              <a:rPr lang="en-AU" dirty="0" smtClean="0">
                <a:solidFill>
                  <a:schemeClr val="tx1"/>
                </a:solidFill>
              </a:rPr>
              <a:t>aley</a:t>
            </a:r>
            <a:endParaRPr lang="en-A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172858">
            <a:off x="39105" y="505546"/>
            <a:ext cx="8229600" cy="1143000"/>
          </a:xfrm>
        </p:spPr>
        <p:txBody>
          <a:bodyPr/>
          <a:lstStyle/>
          <a:p>
            <a:r>
              <a:rPr lang="en-AU" dirty="0" smtClean="0"/>
              <a:t>Persistence means.........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1277598">
            <a:off x="142677" y="3110514"/>
            <a:ext cx="8229600" cy="2332856"/>
          </a:xfrm>
        </p:spPr>
        <p:txBody>
          <a:bodyPr/>
          <a:lstStyle/>
          <a:p>
            <a:r>
              <a:rPr lang="en-AU" dirty="0" smtClean="0"/>
              <a:t>Persistence means having a red hot go even when work is hard or boring. It means never give up and it mean to put a big effort into everything you do!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2000">
              <a:schemeClr val="accent3">
                <a:lumMod val="75000"/>
              </a:schemeClr>
            </a:gs>
            <a:gs pos="25000">
              <a:srgbClr val="FF6633"/>
            </a:gs>
            <a:gs pos="50000">
              <a:schemeClr val="accent2"/>
            </a:gs>
            <a:gs pos="75000">
              <a:srgbClr val="92D050"/>
            </a:gs>
            <a:gs pos="19000">
              <a:srgbClr val="FF0066"/>
            </a:gs>
          </a:gsLst>
          <a:lin ang="7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404664"/>
            <a:ext cx="734481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 smtClean="0"/>
              <a:t>Cinderella!</a:t>
            </a:r>
          </a:p>
          <a:p>
            <a:r>
              <a:rPr lang="en-AU" sz="3200" dirty="0" smtClean="0"/>
              <a:t>Once upon a time there was a girl called Cinderella she had to work for her step mother and step sisters. She had to be very persistent with getting to the ball; also the prince was persistent by trying to get a princess that he liked to come to the ball so that he could marry her. Because </a:t>
            </a:r>
            <a:r>
              <a:rPr lang="en-AU" sz="3200" dirty="0" smtClean="0"/>
              <a:t>he thought that she was perfect!</a:t>
            </a:r>
            <a:endParaRPr lang="en-AU" sz="3200" dirty="0" smtClean="0"/>
          </a:p>
          <a:p>
            <a:r>
              <a:rPr lang="en-AU" sz="3200" dirty="0" smtClean="0"/>
              <a:t> </a:t>
            </a:r>
          </a:p>
          <a:p>
            <a:endParaRPr lang="en-AU" sz="3200" dirty="0"/>
          </a:p>
        </p:txBody>
      </p:sp>
      <p:pic>
        <p:nvPicPr>
          <p:cNvPr id="3" name="Picture 2" descr="C:\Users\she0007\AppData\Local\Microsoft\Windows\Temporary Internet Files\Content.IE5\OCEA8WFB\MC900384244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82471">
            <a:off x="2485423" y="4970989"/>
            <a:ext cx="1165732" cy="1117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:\Users\she0007\AppData\Local\Microsoft\Windows\Temporary Internet Files\Content.IE5\OCEA8WFB\MC900116036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65939">
            <a:off x="127837" y="5355456"/>
            <a:ext cx="1628140" cy="1339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she0007\AppData\Local\Microsoft\Windows\Temporary Internet Files\Content.IE5\J3K7219D\MC900116600[1].wm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262701">
            <a:off x="4267673" y="5676095"/>
            <a:ext cx="1320800" cy="86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she0007\AppData\Local\Microsoft\Windows\Temporary Internet Files\Content.IE5\VQOV0Y8Q\MC900233713[1].wm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613039">
            <a:off x="5966632" y="5206767"/>
            <a:ext cx="1352550" cy="839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Users\she0007\AppData\Local\Microsoft\Windows\Temporary Internet Files\Content.IE5\VQOV0Y8Q\MC900391462[1].wm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40352" y="5877272"/>
            <a:ext cx="886966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21chong.files.wordpress.com/2010/01/persiste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110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Persistence!</vt:lpstr>
      <vt:lpstr>Persistence means.........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Persistence!</dc:title>
  <dc:creator>Haley Madison Shepherd</dc:creator>
  <cp:lastModifiedBy>Haley Madison Shepherd</cp:lastModifiedBy>
  <cp:revision>6</cp:revision>
  <dcterms:created xsi:type="dcterms:W3CDTF">2010-10-15T01:13:57Z</dcterms:created>
  <dcterms:modified xsi:type="dcterms:W3CDTF">2010-11-19T01:25:32Z</dcterms:modified>
</cp:coreProperties>
</file>