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20" r:id="rId4"/>
    <p:sldId id="321" r:id="rId5"/>
    <p:sldId id="259" r:id="rId6"/>
    <p:sldId id="322" r:id="rId7"/>
    <p:sldId id="323" r:id="rId8"/>
    <p:sldId id="324" r:id="rId9"/>
    <p:sldId id="260" r:id="rId10"/>
    <p:sldId id="261" r:id="rId11"/>
    <p:sldId id="262" r:id="rId12"/>
    <p:sldId id="263" r:id="rId13"/>
    <p:sldId id="264" r:id="rId14"/>
    <p:sldId id="265" r:id="rId15"/>
    <p:sldId id="266" r:id="rId16"/>
    <p:sldId id="267" r:id="rId17"/>
    <p:sldId id="325" r:id="rId18"/>
    <p:sldId id="268" r:id="rId19"/>
    <p:sldId id="326" r:id="rId20"/>
    <p:sldId id="327" r:id="rId21"/>
    <p:sldId id="329" r:id="rId22"/>
    <p:sldId id="330" r:id="rId23"/>
    <p:sldId id="328" r:id="rId24"/>
    <p:sldId id="331" r:id="rId25"/>
    <p:sldId id="332" r:id="rId26"/>
    <p:sldId id="333" r:id="rId27"/>
    <p:sldId id="334" r:id="rId28"/>
    <p:sldId id="335" r:id="rId29"/>
    <p:sldId id="336" r:id="rId30"/>
    <p:sldId id="337" r:id="rId31"/>
    <p:sldId id="269" r:id="rId32"/>
    <p:sldId id="270" r:id="rId33"/>
    <p:sldId id="271" r:id="rId34"/>
    <p:sldId id="272" r:id="rId35"/>
    <p:sldId id="273" r:id="rId36"/>
    <p:sldId id="274" r:id="rId37"/>
    <p:sldId id="275" r:id="rId38"/>
    <p:sldId id="276" r:id="rId39"/>
    <p:sldId id="312" r:id="rId40"/>
    <p:sldId id="277" r:id="rId41"/>
    <p:sldId id="313" r:id="rId42"/>
    <p:sldId id="315" r:id="rId43"/>
    <p:sldId id="314" r:id="rId44"/>
    <p:sldId id="316" r:id="rId45"/>
    <p:sldId id="280" r:id="rId46"/>
    <p:sldId id="281" r:id="rId47"/>
    <p:sldId id="282" r:id="rId48"/>
    <p:sldId id="283" r:id="rId49"/>
    <p:sldId id="284" r:id="rId50"/>
    <p:sldId id="285" r:id="rId51"/>
    <p:sldId id="286" r:id="rId52"/>
    <p:sldId id="287" r:id="rId53"/>
    <p:sldId id="288" r:id="rId54"/>
    <p:sldId id="289" r:id="rId55"/>
    <p:sldId id="290" r:id="rId56"/>
    <p:sldId id="291" r:id="rId57"/>
    <p:sldId id="292" r:id="rId58"/>
    <p:sldId id="317" r:id="rId59"/>
    <p:sldId id="318" r:id="rId60"/>
    <p:sldId id="319"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23" autoAdjust="0"/>
    <p:restoredTop sz="94722" autoAdjust="0"/>
  </p:normalViewPr>
  <p:slideViewPr>
    <p:cSldViewPr>
      <p:cViewPr varScale="1">
        <p:scale>
          <a:sx n="50" d="100"/>
          <a:sy n="50" d="100"/>
        </p:scale>
        <p:origin x="-924" y="-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9" Type="http://schemas.openxmlformats.org/officeDocument/2006/relationships/slide" Target="slides/slide39.xml"/><Relationship Id="rId21" Type="http://schemas.openxmlformats.org/officeDocument/2006/relationships/slide" Target="slides/slide21.xml"/><Relationship Id="rId34" Type="http://schemas.openxmlformats.org/officeDocument/2006/relationships/slide" Target="slides/slide34.xml"/><Relationship Id="rId42" Type="http://schemas.openxmlformats.org/officeDocument/2006/relationships/slide" Target="slides/slide42.xml"/><Relationship Id="rId47" Type="http://schemas.openxmlformats.org/officeDocument/2006/relationships/slide" Target="slides/slide47.xml"/><Relationship Id="rId50" Type="http://schemas.openxmlformats.org/officeDocument/2006/relationships/slide" Target="slides/slide50.xml"/><Relationship Id="rId55" Type="http://schemas.openxmlformats.org/officeDocument/2006/relationships/slide" Target="slides/slide55.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38" Type="http://schemas.openxmlformats.org/officeDocument/2006/relationships/slide" Target="slides/slide38.xml"/><Relationship Id="rId46" Type="http://schemas.openxmlformats.org/officeDocument/2006/relationships/slide" Target="slides/slide46.xml"/><Relationship Id="rId59" Type="http://schemas.openxmlformats.org/officeDocument/2006/relationships/slide" Target="slides/slide59.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29.xml"/><Relationship Id="rId41" Type="http://schemas.openxmlformats.org/officeDocument/2006/relationships/slide" Target="slides/slide41.xml"/><Relationship Id="rId54" Type="http://schemas.openxmlformats.org/officeDocument/2006/relationships/slide" Target="slides/slide54.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37" Type="http://schemas.openxmlformats.org/officeDocument/2006/relationships/slide" Target="slides/slide37.xml"/><Relationship Id="rId40" Type="http://schemas.openxmlformats.org/officeDocument/2006/relationships/slide" Target="slides/slide40.xml"/><Relationship Id="rId45" Type="http://schemas.openxmlformats.org/officeDocument/2006/relationships/slide" Target="slides/slide45.xml"/><Relationship Id="rId53" Type="http://schemas.openxmlformats.org/officeDocument/2006/relationships/slide" Target="slides/slide53.xml"/><Relationship Id="rId58" Type="http://schemas.openxmlformats.org/officeDocument/2006/relationships/slide" Target="slides/slide58.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49" Type="http://schemas.openxmlformats.org/officeDocument/2006/relationships/slide" Target="slides/slide49.xml"/><Relationship Id="rId57" Type="http://schemas.openxmlformats.org/officeDocument/2006/relationships/slide" Target="slides/slide57.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4" Type="http://schemas.openxmlformats.org/officeDocument/2006/relationships/slide" Target="slides/slide44.xml"/><Relationship Id="rId52" Type="http://schemas.openxmlformats.org/officeDocument/2006/relationships/slide" Target="slides/slide52.xml"/><Relationship Id="rId60" Type="http://schemas.openxmlformats.org/officeDocument/2006/relationships/slide" Target="slides/slide6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43" Type="http://schemas.openxmlformats.org/officeDocument/2006/relationships/slide" Target="slides/slide43.xml"/><Relationship Id="rId48" Type="http://schemas.openxmlformats.org/officeDocument/2006/relationships/slide" Target="slides/slide48.xml"/><Relationship Id="rId56" Type="http://schemas.openxmlformats.org/officeDocument/2006/relationships/slide" Target="slides/slide56.xml"/><Relationship Id="rId8" Type="http://schemas.openxmlformats.org/officeDocument/2006/relationships/slide" Target="slides/slide8.xml"/><Relationship Id="rId51" Type="http://schemas.openxmlformats.org/officeDocument/2006/relationships/slide" Target="slides/slide51.xml"/><Relationship Id="rId3"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5061232-9BD3-4D9C-A563-0B437728BDE0}"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061232-9BD3-4D9C-A563-0B437728BDE0}"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061232-9BD3-4D9C-A563-0B437728BDE0}"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061232-9BD3-4D9C-A563-0B437728BDE0}"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061232-9BD3-4D9C-A563-0B437728BDE0}" type="datetimeFigureOut">
              <a:rPr lang="en-US" smtClean="0"/>
              <a:pPr/>
              <a:t>8/26/2010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5061232-9BD3-4D9C-A563-0B437728BDE0}"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5061232-9BD3-4D9C-A563-0B437728BDE0}" type="datetimeFigureOut">
              <a:rPr lang="en-US" smtClean="0"/>
              <a:pPr/>
              <a:t>8/26/2010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5061232-9BD3-4D9C-A563-0B437728BDE0}" type="datetimeFigureOut">
              <a:rPr lang="en-US" smtClean="0"/>
              <a:pPr/>
              <a:t>8/26/2010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061232-9BD3-4D9C-A563-0B437728BDE0}" type="datetimeFigureOut">
              <a:rPr lang="en-US" smtClean="0"/>
              <a:pPr/>
              <a:t>8/26/2010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061232-9BD3-4D9C-A563-0B437728BDE0}"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061232-9BD3-4D9C-A563-0B437728BDE0}" type="datetimeFigureOut">
              <a:rPr lang="en-US" smtClean="0"/>
              <a:pPr/>
              <a:t>8/26/2010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DC8ABC-51C2-4FE1-B4E4-10A75721D123}"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189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061232-9BD3-4D9C-A563-0B437728BDE0}" type="datetimeFigureOut">
              <a:rPr lang="en-US" smtClean="0"/>
              <a:pPr/>
              <a:t>8/26/2010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DC8ABC-51C2-4FE1-B4E4-10A75721D123}"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wmf"/><Relationship Id="rId7" Type="http://schemas.openxmlformats.org/officeDocument/2006/relationships/hyperlink" Target="http://www.clker.com/clipart-3389.html"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wmf"/><Relationship Id="rId7" Type="http://schemas.openxmlformats.org/officeDocument/2006/relationships/hyperlink" Target="http://www.clker.com/clipart-3389.html"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3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4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8.jpeg"/></Relationships>
</file>

<file path=ppt/slides/_rels/slide5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8.jpeg"/></Relationships>
</file>

<file path=ppt/slides/_rels/slide5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8.jpeg"/></Relationships>
</file>

<file path=ppt/slides/_rels/slide5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8.jpeg"/></Relationships>
</file>

<file path=ppt/slides/_rels/slide5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6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a:off x="6572264" y="2857496"/>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0" y="3500438"/>
            <a:ext cx="9429784" cy="2955161"/>
          </a:xfrm>
          <a:prstGeom prst="rect">
            <a:avLst/>
          </a:prstGeom>
          <a:noFill/>
        </p:spPr>
      </p:pic>
      <p:pic>
        <p:nvPicPr>
          <p:cNvPr id="58370" name="Picture 2" descr="http://www.virtualginza.com/gif/Myrichthys-columbrinus%20Snake%20eel.jpg"/>
          <p:cNvPicPr>
            <a:picLocks noChangeAspect="1" noChangeArrowheads="1"/>
          </p:cNvPicPr>
          <p:nvPr/>
        </p:nvPicPr>
        <p:blipFill>
          <a:blip r:embed="rId5" cstate="print"/>
          <a:srcRect/>
          <a:stretch>
            <a:fillRect/>
          </a:stretch>
        </p:blipFill>
        <p:spPr bwMode="auto">
          <a:xfrm>
            <a:off x="-2286048" y="1643050"/>
            <a:ext cx="3714750" cy="2066925"/>
          </a:xfrm>
          <a:prstGeom prst="rect">
            <a:avLst/>
          </a:prstGeom>
          <a:noFill/>
        </p:spPr>
      </p:pic>
      <p:sp>
        <p:nvSpPr>
          <p:cNvPr id="8" name="TextBox 7"/>
          <p:cNvSpPr txBox="1"/>
          <p:nvPr/>
        </p:nvSpPr>
        <p:spPr>
          <a:xfrm>
            <a:off x="2714612" y="357166"/>
            <a:ext cx="2428892" cy="369332"/>
          </a:xfrm>
          <a:prstGeom prst="rect">
            <a:avLst/>
          </a:prstGeom>
          <a:noFill/>
        </p:spPr>
        <p:txBody>
          <a:bodyPr wrap="square" rtlCol="0">
            <a:spAutoFit/>
          </a:bodyPr>
          <a:lstStyle/>
          <a:p>
            <a:pPr algn="ctr"/>
            <a:r>
              <a:rPr lang="en-AU" dirty="0" smtClean="0"/>
              <a:t>My eel report</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6424937" y="4715072"/>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285720" y="1714488"/>
            <a:ext cx="3714750" cy="20669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5781994" y="4500759"/>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785786" y="1643050"/>
            <a:ext cx="3714750" cy="20669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5067614" y="4500758"/>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1643042" y="1571612"/>
            <a:ext cx="3714750" cy="20669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525936">
            <a:off x="5067614" y="4500758"/>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1785918" y="1714488"/>
            <a:ext cx="3714750" cy="20669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19485497">
            <a:off x="4654023" y="4534282"/>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1785918" y="2214554"/>
            <a:ext cx="3714750" cy="20669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402960">
            <a:off x="4285908" y="4611303"/>
            <a:ext cx="1414577" cy="1686154"/>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1500166" y="2143116"/>
            <a:ext cx="3714750" cy="206692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7981938" y="235743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2928926" y="2000240"/>
            <a:ext cx="3714750" cy="2066925"/>
          </a:xfrm>
          <a:prstGeom prst="rect">
            <a:avLst/>
          </a:prstGeom>
          <a:noFill/>
        </p:spPr>
      </p:pic>
      <p:pic>
        <p:nvPicPr>
          <p:cNvPr id="37896" name="Picture 8" descr="Dolphin Clip Art">
            <a:hlinkClick r:id="rId7"/>
          </p:cNvPr>
          <p:cNvPicPr>
            <a:picLocks noChangeAspect="1" noChangeArrowheads="1"/>
          </p:cNvPicPr>
          <p:nvPr/>
        </p:nvPicPr>
        <p:blipFill>
          <a:blip r:embed="rId8" cstate="print"/>
          <a:srcRect/>
          <a:stretch>
            <a:fillRect/>
          </a:stretch>
        </p:blipFill>
        <p:spPr bwMode="auto">
          <a:xfrm>
            <a:off x="17343438" y="-26065163"/>
            <a:ext cx="2857500" cy="1314450"/>
          </a:xfrm>
          <a:prstGeom prst="rect">
            <a:avLst/>
          </a:prstGeom>
          <a:noFill/>
        </p:spPr>
      </p:pic>
      <p:pic>
        <p:nvPicPr>
          <p:cNvPr id="37898" name="Picture 10" descr="Dolphin Clip Art">
            <a:hlinkClick r:id="rId7"/>
          </p:cNvPr>
          <p:cNvPicPr>
            <a:picLocks noChangeAspect="1" noChangeArrowheads="1"/>
          </p:cNvPicPr>
          <p:nvPr/>
        </p:nvPicPr>
        <p:blipFill>
          <a:blip r:embed="rId8" cstate="print"/>
          <a:srcRect/>
          <a:stretch>
            <a:fillRect/>
          </a:stretch>
        </p:blipFill>
        <p:spPr bwMode="auto">
          <a:xfrm>
            <a:off x="17343438" y="-26065163"/>
            <a:ext cx="2857500" cy="1314450"/>
          </a:xfrm>
          <a:prstGeom prst="rect">
            <a:avLst/>
          </a:prstGeom>
          <a:noFill/>
        </p:spPr>
      </p:pic>
      <p:sp>
        <p:nvSpPr>
          <p:cNvPr id="14" name="TextBox 13"/>
          <p:cNvSpPr txBox="1"/>
          <p:nvPr/>
        </p:nvSpPr>
        <p:spPr>
          <a:xfrm>
            <a:off x="785786" y="428604"/>
            <a:ext cx="2357454" cy="1754326"/>
          </a:xfrm>
          <a:prstGeom prst="rect">
            <a:avLst/>
          </a:prstGeom>
          <a:noFill/>
        </p:spPr>
        <p:txBody>
          <a:bodyPr wrap="square" rtlCol="0">
            <a:spAutoFit/>
          </a:bodyPr>
          <a:lstStyle/>
          <a:p>
            <a:pPr algn="ctr"/>
            <a:r>
              <a:rPr lang="en-AU" b="1" dirty="0" smtClean="0"/>
              <a:t>Predators:</a:t>
            </a:r>
          </a:p>
          <a:p>
            <a:r>
              <a:rPr lang="en-AU" dirty="0" smtClean="0"/>
              <a:t>An eels predators are sharks, dolphins and conger eels. Their main predator is a shark.</a:t>
            </a:r>
          </a:p>
          <a:p>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1609117" y="3695669"/>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7500958" y="2285992"/>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0" y="4523991"/>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2928926" y="2000240"/>
            <a:ext cx="3714750" cy="2066925"/>
          </a:xfrm>
          <a:prstGeom prst="rect">
            <a:avLst/>
          </a:prstGeom>
          <a:noFill/>
        </p:spPr>
      </p:pic>
      <p:pic>
        <p:nvPicPr>
          <p:cNvPr id="37896" name="Picture 8" descr="Dolphin Clip Art">
            <a:hlinkClick r:id="rId7"/>
          </p:cNvPr>
          <p:cNvPicPr>
            <a:picLocks noChangeAspect="1" noChangeArrowheads="1"/>
          </p:cNvPicPr>
          <p:nvPr/>
        </p:nvPicPr>
        <p:blipFill>
          <a:blip r:embed="rId8" cstate="print"/>
          <a:srcRect/>
          <a:stretch>
            <a:fillRect/>
          </a:stretch>
        </p:blipFill>
        <p:spPr bwMode="auto">
          <a:xfrm>
            <a:off x="17343438" y="-26065163"/>
            <a:ext cx="2857500" cy="1314450"/>
          </a:xfrm>
          <a:prstGeom prst="rect">
            <a:avLst/>
          </a:prstGeom>
          <a:noFill/>
        </p:spPr>
      </p:pic>
      <p:pic>
        <p:nvPicPr>
          <p:cNvPr id="37898" name="Picture 10" descr="Dolphin Clip Art">
            <a:hlinkClick r:id="rId7"/>
          </p:cNvPr>
          <p:cNvPicPr>
            <a:picLocks noChangeAspect="1" noChangeArrowheads="1"/>
          </p:cNvPicPr>
          <p:nvPr/>
        </p:nvPicPr>
        <p:blipFill>
          <a:blip r:embed="rId8" cstate="print"/>
          <a:srcRect/>
          <a:stretch>
            <a:fillRect/>
          </a:stretch>
        </p:blipFill>
        <p:spPr bwMode="auto">
          <a:xfrm>
            <a:off x="17343438" y="-26065163"/>
            <a:ext cx="2857500" cy="1314450"/>
          </a:xfrm>
          <a:prstGeom prst="rect">
            <a:avLst/>
          </a:prstGeom>
          <a:noFill/>
        </p:spPr>
      </p:pic>
      <p:sp>
        <p:nvSpPr>
          <p:cNvPr id="14" name="TextBox 13"/>
          <p:cNvSpPr txBox="1"/>
          <p:nvPr/>
        </p:nvSpPr>
        <p:spPr>
          <a:xfrm>
            <a:off x="1071538" y="357166"/>
            <a:ext cx="2357454" cy="1754326"/>
          </a:xfrm>
          <a:prstGeom prst="rect">
            <a:avLst/>
          </a:prstGeom>
          <a:noFill/>
        </p:spPr>
        <p:txBody>
          <a:bodyPr wrap="square" rtlCol="0">
            <a:spAutoFit/>
          </a:bodyPr>
          <a:lstStyle/>
          <a:p>
            <a:pPr algn="ctr"/>
            <a:r>
              <a:rPr lang="en-AU" b="1" dirty="0" smtClean="0"/>
              <a:t>Predators:</a:t>
            </a:r>
          </a:p>
          <a:p>
            <a:r>
              <a:rPr lang="en-AU" dirty="0" smtClean="0"/>
              <a:t>An eels predators are sharks, dolphins and conger eels. Their main predator is a shark.</a:t>
            </a:r>
          </a:p>
          <a:p>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7286644" y="3000372"/>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3714744" y="1857364"/>
            <a:ext cx="3714750" cy="2066925"/>
          </a:xfrm>
          <a:prstGeom prst="rect">
            <a:avLst/>
          </a:prstGeom>
          <a:noFill/>
        </p:spPr>
      </p:pic>
      <p:pic>
        <p:nvPicPr>
          <p:cNvPr id="1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1609117" y="3695669"/>
            <a:ext cx="1414577" cy="168615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7286644" y="3000372"/>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3071802" y="2357430"/>
            <a:ext cx="3714750" cy="2066925"/>
          </a:xfrm>
          <a:prstGeom prst="rect">
            <a:avLst/>
          </a:prstGeom>
          <a:noFill/>
        </p:spPr>
      </p:pic>
      <p:pic>
        <p:nvPicPr>
          <p:cNvPr id="1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1609117" y="3695669"/>
            <a:ext cx="1414577" cy="168615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a:off x="7429520" y="4500570"/>
            <a:ext cx="1414577" cy="1686154"/>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0" y="3978714"/>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1643106" y="1571612"/>
            <a:ext cx="3714750" cy="2066925"/>
          </a:xfrm>
          <a:prstGeom prst="rect">
            <a:avLst/>
          </a:prstGeom>
          <a:noFill/>
        </p:spPr>
      </p:pic>
      <p:sp>
        <p:nvSpPr>
          <p:cNvPr id="9" name="TextBox 8"/>
          <p:cNvSpPr txBox="1"/>
          <p:nvPr/>
        </p:nvSpPr>
        <p:spPr>
          <a:xfrm>
            <a:off x="2714612" y="428604"/>
            <a:ext cx="2928958" cy="3477875"/>
          </a:xfrm>
          <a:prstGeom prst="rect">
            <a:avLst/>
          </a:prstGeom>
          <a:noFill/>
        </p:spPr>
        <p:txBody>
          <a:bodyPr wrap="square" rtlCol="0">
            <a:spAutoFit/>
          </a:bodyPr>
          <a:lstStyle/>
          <a:p>
            <a:pPr algn="ctr"/>
            <a:r>
              <a:rPr lang="en-AU" sz="2000" b="1" dirty="0" smtClean="0"/>
              <a:t>Description</a:t>
            </a:r>
            <a:r>
              <a:rPr lang="en-AU" sz="2000" dirty="0" smtClean="0"/>
              <a:t>:</a:t>
            </a:r>
          </a:p>
          <a:p>
            <a:r>
              <a:rPr lang="en-AU" sz="2000" dirty="0" smtClean="0"/>
              <a:t>Eels are a type of fish. They are sort of like a snake &amp; they are skinny. They have sharp teeth. They have two front fins. Eels stay quite still</a:t>
            </a:r>
            <a:r>
              <a:rPr lang="en-AU" sz="2000" dirty="0" smtClean="0"/>
              <a:t>. They have a long tail about a metre long. Eels are normally all different colours.</a:t>
            </a:r>
            <a:endParaRPr lang="en-AU"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2434963" y="2504349"/>
            <a:ext cx="3714750" cy="2066925"/>
          </a:xfrm>
          <a:prstGeom prst="rect">
            <a:avLst/>
          </a:prstGeom>
          <a:noFill/>
        </p:spPr>
      </p:pic>
      <p:pic>
        <p:nvPicPr>
          <p:cNvPr id="10" name="Picture 2" descr="C:\Program Files\Microsoft Office\Media\CntCD1\ClipArt8\j0345853.wmf"/>
          <p:cNvPicPr>
            <a:picLocks noChangeAspect="1" noChangeArrowheads="1"/>
          </p:cNvPicPr>
          <p:nvPr/>
        </p:nvPicPr>
        <p:blipFill>
          <a:blip r:embed="rId3" cstate="print"/>
          <a:srcRect/>
          <a:stretch>
            <a:fillRect/>
          </a:stretch>
        </p:blipFill>
        <p:spPr bwMode="auto">
          <a:xfrm rot="17918402">
            <a:off x="1466240" y="3624231"/>
            <a:ext cx="1414577" cy="168615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998606" y="2828670"/>
            <a:ext cx="3714750" cy="2066925"/>
          </a:xfrm>
          <a:prstGeom prst="rect">
            <a:avLst/>
          </a:prstGeom>
          <a:noFill/>
        </p:spPr>
      </p:pic>
      <p:pic>
        <p:nvPicPr>
          <p:cNvPr id="10" name="Picture 2" descr="C:\Program Files\Microsoft Office\Media\CntCD1\ClipArt8\j0345853.wmf"/>
          <p:cNvPicPr>
            <a:picLocks noChangeAspect="1" noChangeArrowheads="1"/>
          </p:cNvPicPr>
          <p:nvPr/>
        </p:nvPicPr>
        <p:blipFill>
          <a:blip r:embed="rId3" cstate="print"/>
          <a:srcRect/>
          <a:stretch>
            <a:fillRect/>
          </a:stretch>
        </p:blipFill>
        <p:spPr bwMode="auto">
          <a:xfrm rot="17918402">
            <a:off x="1466240" y="3624231"/>
            <a:ext cx="1414577" cy="168615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641416" y="3257298"/>
            <a:ext cx="3714750" cy="20669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2070044" y="2828670"/>
            <a:ext cx="3714750" cy="2066925"/>
          </a:xfrm>
          <a:prstGeom prst="rect">
            <a:avLst/>
          </a:prstGeom>
          <a:noFill/>
        </p:spPr>
      </p:pic>
      <p:pic>
        <p:nvPicPr>
          <p:cNvPr id="10" name="Picture 2" descr="C:\Program Files\Microsoft Office\Media\CntCD1\ClipArt8\j0345853.wmf"/>
          <p:cNvPicPr>
            <a:picLocks noChangeAspect="1" noChangeArrowheads="1"/>
          </p:cNvPicPr>
          <p:nvPr/>
        </p:nvPicPr>
        <p:blipFill>
          <a:blip r:embed="rId3" cstate="print"/>
          <a:srcRect/>
          <a:stretch>
            <a:fillRect/>
          </a:stretch>
        </p:blipFill>
        <p:spPr bwMode="auto">
          <a:xfrm rot="17918402">
            <a:off x="1466240" y="3624231"/>
            <a:ext cx="1414577" cy="1686154"/>
          </a:xfrm>
          <a:prstGeom prst="rect">
            <a:avLst/>
          </a:prstGeom>
          <a:noFill/>
        </p:spPr>
      </p:pic>
      <p:sp>
        <p:nvSpPr>
          <p:cNvPr id="11" name="Rectangle 10"/>
          <p:cNvSpPr/>
          <p:nvPr/>
        </p:nvSpPr>
        <p:spPr>
          <a:xfrm>
            <a:off x="1500166" y="0"/>
            <a:ext cx="4572000" cy="1754326"/>
          </a:xfrm>
          <a:prstGeom prst="rect">
            <a:avLst/>
          </a:prstGeom>
        </p:spPr>
        <p:txBody>
          <a:bodyPr>
            <a:spAutoFit/>
          </a:bodyPr>
          <a:lstStyle/>
          <a:p>
            <a:pPr algn="ctr"/>
            <a:r>
              <a:rPr lang="en-AU" b="1" dirty="0" smtClean="0"/>
              <a:t>Food:</a:t>
            </a:r>
          </a:p>
          <a:p>
            <a:r>
              <a:rPr lang="en-AU" dirty="0" smtClean="0"/>
              <a:t>Eels eat small crustaceans and fish. It has sharp teeth to tear its food. When eels find food they grab it with their mouth and tear it apart. Eels also eat worms, small fish , krill and plankton. Eels are carnivores.</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pic>
        <p:nvPicPr>
          <p:cNvPr id="10" name="Picture 2" descr="C:\Program Files\Microsoft Office\Media\CntCD1\ClipArt8\j0345853.wmf"/>
          <p:cNvPicPr>
            <a:picLocks noChangeAspect="1" noChangeArrowheads="1"/>
          </p:cNvPicPr>
          <p:nvPr/>
        </p:nvPicPr>
        <p:blipFill>
          <a:blip r:embed="rId3" cstate="print"/>
          <a:srcRect/>
          <a:stretch>
            <a:fillRect/>
          </a:stretch>
        </p:blipFill>
        <p:spPr bwMode="auto">
          <a:xfrm rot="17918402">
            <a:off x="1466240" y="3624231"/>
            <a:ext cx="1414577" cy="1686154"/>
          </a:xfrm>
          <a:prstGeom prst="rect">
            <a:avLst/>
          </a:prstGeom>
          <a:noFill/>
        </p:spPr>
      </p:pic>
      <p:sp>
        <p:nvSpPr>
          <p:cNvPr id="14" name="Rectangle 13"/>
          <p:cNvSpPr/>
          <p:nvPr/>
        </p:nvSpPr>
        <p:spPr>
          <a:xfrm>
            <a:off x="2285984" y="0"/>
            <a:ext cx="4572000" cy="1754326"/>
          </a:xfrm>
          <a:prstGeom prst="rect">
            <a:avLst/>
          </a:prstGeom>
        </p:spPr>
        <p:txBody>
          <a:bodyPr>
            <a:spAutoFit/>
          </a:bodyPr>
          <a:lstStyle/>
          <a:p>
            <a:pPr algn="ctr"/>
            <a:r>
              <a:rPr lang="en-AU" b="1" dirty="0" smtClean="0"/>
              <a:t>Food:</a:t>
            </a:r>
          </a:p>
          <a:p>
            <a:r>
              <a:rPr lang="en-AU" dirty="0" smtClean="0"/>
              <a:t>Eels eat small crustaceans and fish. It has sharp teeth to tear its food. When eels find food they grab it with their mouth and tear it apart. Eels also eat worms, small fish , krill and plankton. Eels are carnivores.</a:t>
            </a:r>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a:off x="7429520" y="4500570"/>
            <a:ext cx="1414577" cy="1686154"/>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0" y="3978714"/>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1643106" y="1571612"/>
            <a:ext cx="3714750" cy="2066925"/>
          </a:xfrm>
          <a:prstGeom prst="rect">
            <a:avLst/>
          </a:prstGeom>
          <a:noFill/>
        </p:spPr>
      </p:pic>
      <p:sp>
        <p:nvSpPr>
          <p:cNvPr id="9" name="TextBox 8"/>
          <p:cNvSpPr txBox="1"/>
          <p:nvPr/>
        </p:nvSpPr>
        <p:spPr>
          <a:xfrm>
            <a:off x="3143240" y="571480"/>
            <a:ext cx="2928958" cy="3477875"/>
          </a:xfrm>
          <a:prstGeom prst="rect">
            <a:avLst/>
          </a:prstGeom>
          <a:noFill/>
        </p:spPr>
        <p:txBody>
          <a:bodyPr wrap="square" rtlCol="0">
            <a:spAutoFit/>
          </a:bodyPr>
          <a:lstStyle/>
          <a:p>
            <a:pPr algn="ctr"/>
            <a:r>
              <a:rPr lang="en-AU" sz="2000" b="1" dirty="0" smtClean="0"/>
              <a:t>Description</a:t>
            </a:r>
            <a:r>
              <a:rPr lang="en-AU" sz="2000" dirty="0" smtClean="0"/>
              <a:t>:</a:t>
            </a:r>
          </a:p>
          <a:p>
            <a:r>
              <a:rPr lang="en-AU" sz="2000" dirty="0" smtClean="0"/>
              <a:t>Eels are a type of fish. They are sort of like a snake &amp; they are skinny. They have sharp teeth. They have two front fins. Eels stay quite still</a:t>
            </a:r>
            <a:r>
              <a:rPr lang="en-AU" sz="2000" dirty="0" smtClean="0"/>
              <a:t>. They have a long tail about a metre long. Eels are normally all different colours.</a:t>
            </a:r>
            <a:endParaRPr lang="en-AU"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rot="21006125">
            <a:off x="6819877"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rot="958425">
            <a:off x="1784293" y="3114421"/>
            <a:ext cx="3714750" cy="2066925"/>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6429388"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3428992" y="1214422"/>
            <a:ext cx="3714750" cy="2066925"/>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5715008" y="3071810"/>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2714612" y="1142984"/>
            <a:ext cx="3714750" cy="206692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4714876" y="2857496"/>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95387"/>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3428992" y="928670"/>
            <a:ext cx="3714750" cy="2066925"/>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361322">
            <a:off x="3680819" y="4624363"/>
            <a:ext cx="1414577" cy="1686154"/>
          </a:xfrm>
          <a:prstGeom prst="rect">
            <a:avLst/>
          </a:prstGeom>
          <a:noFill/>
        </p:spPr>
      </p:pic>
      <p:pic>
        <p:nvPicPr>
          <p:cNvPr id="20482" name="Picture 2" descr="http://www.dicts.info/img/ud/anglerfish.png"/>
          <p:cNvPicPr>
            <a:picLocks noChangeAspect="1" noChangeArrowheads="1"/>
          </p:cNvPicPr>
          <p:nvPr/>
        </p:nvPicPr>
        <p:blipFill>
          <a:blip r:embed="rId4" cstate="print"/>
          <a:srcRect/>
          <a:stretch>
            <a:fillRect/>
          </a:stretch>
        </p:blipFill>
        <p:spPr bwMode="auto">
          <a:xfrm>
            <a:off x="4714876" y="3929066"/>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2" descr="http://www.virtualginza.com/gif/Myrichthys-columbrinus%20Snake%20eel.jpg"/>
          <p:cNvPicPr>
            <a:picLocks noChangeAspect="1" noChangeArrowheads="1"/>
          </p:cNvPicPr>
          <p:nvPr/>
        </p:nvPicPr>
        <p:blipFill>
          <a:blip r:embed="rId6" cstate="print"/>
          <a:srcRect/>
          <a:stretch>
            <a:fillRect/>
          </a:stretch>
        </p:blipFill>
        <p:spPr bwMode="auto">
          <a:xfrm>
            <a:off x="4500562" y="1285860"/>
            <a:ext cx="3714750" cy="206692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3571868" y="4000504"/>
            <a:ext cx="2324123" cy="217694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5429250" y="1571612"/>
            <a:ext cx="3714750" cy="2066925"/>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2857488" y="3500438"/>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http://www.virtualginza.com/gif/Myrichthys-columbrinus%20Snake%20eel.jpg"/>
          <p:cNvPicPr>
            <a:picLocks noChangeAspect="1" noChangeArrowheads="1"/>
          </p:cNvPicPr>
          <p:nvPr/>
        </p:nvPicPr>
        <p:blipFill>
          <a:blip r:embed="rId5" cstate="print"/>
          <a:srcRect/>
          <a:stretch>
            <a:fillRect/>
          </a:stretch>
        </p:blipFill>
        <p:spPr bwMode="auto">
          <a:xfrm>
            <a:off x="5857884" y="2000240"/>
            <a:ext cx="3714750" cy="206692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2143108" y="3000372"/>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5429250" y="2357430"/>
            <a:ext cx="3714750" cy="206692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214414" y="2214554"/>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5429250" y="3214686"/>
            <a:ext cx="3714750" cy="2066925"/>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214414" y="2214554"/>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5429250" y="3500438"/>
            <a:ext cx="3714750" cy="20669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a:off x="7429520" y="4500570"/>
            <a:ext cx="1414577" cy="1686154"/>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0" y="3978714"/>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1071602" y="1714488"/>
            <a:ext cx="3714750" cy="2066925"/>
          </a:xfrm>
          <a:prstGeom prst="rect">
            <a:avLst/>
          </a:prstGeom>
          <a:noFill/>
        </p:spPr>
      </p:pic>
      <p:sp>
        <p:nvSpPr>
          <p:cNvPr id="9" name="TextBox 8"/>
          <p:cNvSpPr txBox="1"/>
          <p:nvPr/>
        </p:nvSpPr>
        <p:spPr>
          <a:xfrm>
            <a:off x="3214678" y="785794"/>
            <a:ext cx="2928958" cy="3477875"/>
          </a:xfrm>
          <a:prstGeom prst="rect">
            <a:avLst/>
          </a:prstGeom>
          <a:noFill/>
        </p:spPr>
        <p:txBody>
          <a:bodyPr wrap="square" rtlCol="0">
            <a:spAutoFit/>
          </a:bodyPr>
          <a:lstStyle/>
          <a:p>
            <a:pPr algn="ctr"/>
            <a:r>
              <a:rPr lang="en-AU" sz="2000" b="1" dirty="0" smtClean="0"/>
              <a:t>Description</a:t>
            </a:r>
            <a:r>
              <a:rPr lang="en-AU" sz="2000" dirty="0" smtClean="0"/>
              <a:t>:</a:t>
            </a:r>
          </a:p>
          <a:p>
            <a:r>
              <a:rPr lang="en-AU" sz="2000" dirty="0" smtClean="0"/>
              <a:t>Eels are a type of fish. They are sort of like a snake &amp; they are skinny. They have sharp teeth. They have two front fins. Eels stay quite still</a:t>
            </a:r>
            <a:r>
              <a:rPr lang="en-AU" sz="2000" dirty="0" smtClean="0"/>
              <a:t>. They have a long tail about a metre long. Eels are normally all different colours.</a:t>
            </a:r>
            <a:endParaRPr lang="en-AU"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642910" y="1928802"/>
            <a:ext cx="2324123" cy="2176949"/>
          </a:xfrm>
          <a:prstGeom prst="rect">
            <a:avLst/>
          </a:prstGeom>
          <a:noFill/>
        </p:spPr>
      </p:pic>
      <p:pic>
        <p:nvPicPr>
          <p:cNvPr id="6"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6" descr="http://www.virtualginza.com/gif/Myrichthys-columbrinus%20Snake%20eel.jpg"/>
          <p:cNvPicPr>
            <a:picLocks noChangeAspect="1" noChangeArrowheads="1"/>
          </p:cNvPicPr>
          <p:nvPr/>
        </p:nvPicPr>
        <p:blipFill>
          <a:blip r:embed="rId5" cstate="print"/>
          <a:srcRect/>
          <a:stretch>
            <a:fillRect/>
          </a:stretch>
        </p:blipFill>
        <p:spPr bwMode="auto">
          <a:xfrm>
            <a:off x="5429250" y="4286256"/>
            <a:ext cx="3714750" cy="2066925"/>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214414" y="2214554"/>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4643438" y="4286256"/>
            <a:ext cx="3714750" cy="206692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214414" y="2214554"/>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3286116" y="4286256"/>
            <a:ext cx="3714750" cy="2066925"/>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214414" y="2214554"/>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1643042" y="4286256"/>
            <a:ext cx="3714750" cy="2066925"/>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214414" y="2214554"/>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357158" y="4429132"/>
            <a:ext cx="3714750" cy="2066925"/>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0" y="285728"/>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85786" y="4000504"/>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0" y="4357694"/>
            <a:ext cx="3714750" cy="2066925"/>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500098" y="-428652"/>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866748" y="4224342"/>
            <a:ext cx="7786710" cy="2334009"/>
          </a:xfrm>
          <a:prstGeom prst="rect">
            <a:avLst/>
          </a:prstGeom>
          <a:noFill/>
        </p:spPr>
      </p:pic>
      <p:pic>
        <p:nvPicPr>
          <p:cNvPr id="9"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642910" y="4143380"/>
            <a:ext cx="7786710" cy="2334009"/>
          </a:xfrm>
          <a:prstGeom prst="rect">
            <a:avLst/>
          </a:prstGeom>
          <a:noFill/>
        </p:spPr>
      </p:pic>
      <p:pic>
        <p:nvPicPr>
          <p:cNvPr id="10" name="Picture 9" descr="http://www.virtualginza.com/gif/Myrichthys-columbrinus%20Snake%20eel.jpg"/>
          <p:cNvPicPr>
            <a:picLocks noChangeAspect="1" noChangeArrowheads="1"/>
          </p:cNvPicPr>
          <p:nvPr/>
        </p:nvPicPr>
        <p:blipFill>
          <a:blip r:embed="rId5" cstate="print"/>
          <a:srcRect/>
          <a:stretch>
            <a:fillRect/>
          </a:stretch>
        </p:blipFill>
        <p:spPr bwMode="auto">
          <a:xfrm>
            <a:off x="0" y="3929066"/>
            <a:ext cx="3714750" cy="206692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571668" y="-1088475"/>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0" y="3786190"/>
            <a:ext cx="3714750" cy="2066925"/>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482" name="Picture 2" descr="http://www.dicts.info/img/ud/anglerfish.png"/>
          <p:cNvPicPr>
            <a:picLocks noChangeAspect="1" noChangeArrowheads="1"/>
          </p:cNvPicPr>
          <p:nvPr/>
        </p:nvPicPr>
        <p:blipFill>
          <a:blip r:embed="rId3" cstate="print"/>
          <a:srcRect/>
          <a:stretch>
            <a:fillRect/>
          </a:stretch>
        </p:blipFill>
        <p:spPr bwMode="auto">
          <a:xfrm>
            <a:off x="-1785982" y="-1500222"/>
            <a:ext cx="2324123" cy="2176949"/>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0" y="3429000"/>
            <a:ext cx="3714750" cy="2066925"/>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a:off x="6600788" y="2786058"/>
            <a:ext cx="2543212" cy="1695475"/>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rot="556356">
            <a:off x="0" y="3357562"/>
            <a:ext cx="3714750" cy="20669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7448122" y="4643634"/>
            <a:ext cx="1414577" cy="1686154"/>
          </a:xfrm>
          <a:prstGeom prst="rect">
            <a:avLst/>
          </a:prstGeom>
          <a:noFill/>
        </p:spPr>
      </p:pic>
      <p:pic>
        <p:nvPicPr>
          <p:cNvPr id="9"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642974" y="1643050"/>
            <a:ext cx="3714750" cy="2066925"/>
          </a:xfrm>
          <a:prstGeom prst="rect">
            <a:avLst/>
          </a:prstGeom>
          <a:noFill/>
        </p:spPr>
      </p:pic>
      <p:sp>
        <p:nvSpPr>
          <p:cNvPr id="8" name="TextBox 7"/>
          <p:cNvSpPr txBox="1"/>
          <p:nvPr/>
        </p:nvSpPr>
        <p:spPr>
          <a:xfrm>
            <a:off x="3500430" y="785794"/>
            <a:ext cx="2714644" cy="3139321"/>
          </a:xfrm>
          <a:prstGeom prst="rect">
            <a:avLst/>
          </a:prstGeom>
          <a:noFill/>
        </p:spPr>
        <p:txBody>
          <a:bodyPr wrap="square" rtlCol="0">
            <a:spAutoFit/>
          </a:bodyPr>
          <a:lstStyle/>
          <a:p>
            <a:pPr algn="ctr"/>
            <a:r>
              <a:rPr lang="en-AU" b="1" dirty="0" smtClean="0"/>
              <a:t>Habitat:</a:t>
            </a:r>
          </a:p>
          <a:p>
            <a:r>
              <a:rPr lang="en-AU" dirty="0" smtClean="0"/>
              <a:t>Eels normally live deep down in the ocean. They can also live in tropical waters. Eels like to live in places like shipwrecks and coastal areas. Eels like places that are warm. They are normally surrounded by big rocks with space for them to hide. </a:t>
            </a:r>
            <a:endParaRPr lang="en-A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a:off x="6600788" y="2643182"/>
            <a:ext cx="2543212" cy="1695475"/>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rot="20350905">
            <a:off x="428596" y="3000372"/>
            <a:ext cx="3714750" cy="2066925"/>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905218">
            <a:off x="6423965" y="1444743"/>
            <a:ext cx="2543212" cy="1695475"/>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428596" y="2214554"/>
            <a:ext cx="3714750" cy="2066925"/>
          </a:xfrm>
          <a:prstGeom prst="rect">
            <a:avLst/>
          </a:prstGeom>
          <a:noFill/>
        </p:spPr>
      </p:pic>
      <p:sp>
        <p:nvSpPr>
          <p:cNvPr id="9" name="TextBox 8"/>
          <p:cNvSpPr txBox="1"/>
          <p:nvPr/>
        </p:nvSpPr>
        <p:spPr>
          <a:xfrm>
            <a:off x="1714480" y="0"/>
            <a:ext cx="3143272" cy="2031325"/>
          </a:xfrm>
          <a:prstGeom prst="rect">
            <a:avLst/>
          </a:prstGeom>
          <a:noFill/>
        </p:spPr>
        <p:txBody>
          <a:bodyPr wrap="square" rtlCol="0">
            <a:spAutoFit/>
          </a:bodyPr>
          <a:lstStyle/>
          <a:p>
            <a:pPr algn="ctr"/>
            <a:r>
              <a:rPr lang="en-AU" b="1" dirty="0" smtClean="0"/>
              <a:t>Movement:</a:t>
            </a:r>
          </a:p>
          <a:p>
            <a:r>
              <a:rPr lang="en-AU" dirty="0" smtClean="0"/>
              <a:t>Eels move from side to side. Since eels are a snake like fish they move like snakes, except in the water. Eels have long slender bodies. They have small fins at the front of </a:t>
            </a:r>
            <a:r>
              <a:rPr lang="en-AU" smtClean="0"/>
              <a:t>their body.</a:t>
            </a:r>
            <a:endParaRPr lang="en-A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86446" y="214290"/>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21265366">
            <a:off x="6524418" y="1119678"/>
            <a:ext cx="2543212" cy="1695475"/>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1142976" y="2500306"/>
            <a:ext cx="3714750" cy="2066925"/>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86446" y="214290"/>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801227">
            <a:off x="6439372" y="842254"/>
            <a:ext cx="2543212" cy="1695475"/>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0" y="2357430"/>
            <a:ext cx="3714750" cy="2066925"/>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86446" y="214290"/>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20853951">
            <a:off x="5733547" y="3056832"/>
            <a:ext cx="2543212" cy="1695475"/>
          </a:xfrm>
          <a:prstGeom prst="rect">
            <a:avLst/>
          </a:prstGeom>
          <a:noFill/>
        </p:spPr>
      </p:pic>
      <p:pic>
        <p:nvPicPr>
          <p:cNvPr id="7"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8" name="Picture 7" descr="http://www.virtualginza.com/gif/Myrichthys-columbrinus%20Snake%20eel.jpg"/>
          <p:cNvPicPr>
            <a:picLocks noChangeAspect="1" noChangeArrowheads="1"/>
          </p:cNvPicPr>
          <p:nvPr/>
        </p:nvPicPr>
        <p:blipFill>
          <a:blip r:embed="rId5" cstate="print"/>
          <a:srcRect/>
          <a:stretch>
            <a:fillRect/>
          </a:stretch>
        </p:blipFill>
        <p:spPr bwMode="auto">
          <a:xfrm>
            <a:off x="357158" y="2428868"/>
            <a:ext cx="3714750" cy="2066925"/>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86446" y="214290"/>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786506">
            <a:off x="5731260" y="623470"/>
            <a:ext cx="2543212" cy="1695475"/>
          </a:xfrm>
          <a:prstGeom prst="rect">
            <a:avLst/>
          </a:prstGeom>
          <a:noFill/>
        </p:spPr>
      </p:pic>
      <p:pic>
        <p:nvPicPr>
          <p:cNvPr id="2050" name="Picture 2" descr="C:\Program Files\Microsoft Office\Media\CntCD1\Photo1\j0289450.jpg"/>
          <p:cNvPicPr>
            <a:picLocks noChangeAspect="1" noChangeArrowheads="1"/>
          </p:cNvPicPr>
          <p:nvPr/>
        </p:nvPicPr>
        <p:blipFill>
          <a:blip r:embed="rId4" cstate="print"/>
          <a:srcRect/>
          <a:stretch>
            <a:fillRect/>
          </a:stretch>
        </p:blipFill>
        <p:spPr bwMode="auto">
          <a:xfrm>
            <a:off x="8494563" y="5429264"/>
            <a:ext cx="1298873" cy="857256"/>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8" descr="http://www.virtualginza.com/gif/Myrichthys-columbrinus%20Snake%20eel.jpg"/>
          <p:cNvPicPr>
            <a:picLocks noChangeAspect="1" noChangeArrowheads="1"/>
          </p:cNvPicPr>
          <p:nvPr/>
        </p:nvPicPr>
        <p:blipFill>
          <a:blip r:embed="rId6" cstate="print"/>
          <a:srcRect/>
          <a:stretch>
            <a:fillRect/>
          </a:stretch>
        </p:blipFill>
        <p:spPr bwMode="auto">
          <a:xfrm>
            <a:off x="1428728" y="1785926"/>
            <a:ext cx="3714750" cy="2066925"/>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86446" y="214290"/>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786506">
            <a:off x="5731259" y="51965"/>
            <a:ext cx="2543212" cy="1695475"/>
          </a:xfrm>
          <a:prstGeom prst="rect">
            <a:avLst/>
          </a:prstGeom>
          <a:noFill/>
        </p:spPr>
      </p:pic>
      <p:pic>
        <p:nvPicPr>
          <p:cNvPr id="2050" name="Picture 2" descr="C:\Program Files\Microsoft Office\Media\CntCD1\Photo1\j0289450.jpg"/>
          <p:cNvPicPr>
            <a:picLocks noChangeAspect="1" noChangeArrowheads="1"/>
          </p:cNvPicPr>
          <p:nvPr/>
        </p:nvPicPr>
        <p:blipFill>
          <a:blip r:embed="rId4" cstate="print"/>
          <a:srcRect/>
          <a:stretch>
            <a:fillRect/>
          </a:stretch>
        </p:blipFill>
        <p:spPr bwMode="auto">
          <a:xfrm rot="20151358">
            <a:off x="8072462" y="5429264"/>
            <a:ext cx="1298873" cy="857256"/>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8" descr="http://www.virtualginza.com/gif/Myrichthys-columbrinus%20Snake%20eel.jpg"/>
          <p:cNvPicPr>
            <a:picLocks noChangeAspect="1" noChangeArrowheads="1"/>
          </p:cNvPicPr>
          <p:nvPr/>
        </p:nvPicPr>
        <p:blipFill>
          <a:blip r:embed="rId6" cstate="print"/>
          <a:srcRect/>
          <a:stretch>
            <a:fillRect/>
          </a:stretch>
        </p:blipFill>
        <p:spPr bwMode="auto">
          <a:xfrm>
            <a:off x="1357290" y="2428868"/>
            <a:ext cx="3714750" cy="2066925"/>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786506">
            <a:off x="5588384" y="1123535"/>
            <a:ext cx="2543212" cy="1695475"/>
          </a:xfrm>
          <a:prstGeom prst="rect">
            <a:avLst/>
          </a:prstGeom>
          <a:noFill/>
        </p:spPr>
      </p:pic>
      <p:pic>
        <p:nvPicPr>
          <p:cNvPr id="2050" name="Picture 2" descr="C:\Program Files\Microsoft Office\Media\CntCD1\Photo1\j0289450.jpg"/>
          <p:cNvPicPr>
            <a:picLocks noChangeAspect="1" noChangeArrowheads="1"/>
          </p:cNvPicPr>
          <p:nvPr/>
        </p:nvPicPr>
        <p:blipFill>
          <a:blip r:embed="rId4" cstate="print"/>
          <a:srcRect/>
          <a:stretch>
            <a:fillRect/>
          </a:stretch>
        </p:blipFill>
        <p:spPr bwMode="auto">
          <a:xfrm rot="812950">
            <a:off x="7726616" y="5443094"/>
            <a:ext cx="1298873" cy="857256"/>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8" descr="http://www.virtualginza.com/gif/Myrichthys-columbrinus%20Snake%20eel.jpg"/>
          <p:cNvPicPr>
            <a:picLocks noChangeAspect="1" noChangeArrowheads="1"/>
          </p:cNvPicPr>
          <p:nvPr/>
        </p:nvPicPr>
        <p:blipFill>
          <a:blip r:embed="rId6" cstate="print"/>
          <a:srcRect/>
          <a:stretch>
            <a:fillRect/>
          </a:stretch>
        </p:blipFill>
        <p:spPr bwMode="auto">
          <a:xfrm>
            <a:off x="1500166" y="2357430"/>
            <a:ext cx="3714750" cy="2066925"/>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21057175">
            <a:off x="6118244" y="475137"/>
            <a:ext cx="2543212" cy="1695475"/>
          </a:xfrm>
          <a:prstGeom prst="rect">
            <a:avLst/>
          </a:prstGeom>
          <a:noFill/>
        </p:spPr>
      </p:pic>
      <p:pic>
        <p:nvPicPr>
          <p:cNvPr id="2050" name="Picture 2" descr="C:\Program Files\Microsoft Office\Media\CntCD1\Photo1\j0289450.jpg"/>
          <p:cNvPicPr>
            <a:picLocks noChangeAspect="1" noChangeArrowheads="1"/>
          </p:cNvPicPr>
          <p:nvPr/>
        </p:nvPicPr>
        <p:blipFill>
          <a:blip r:embed="rId4" cstate="print"/>
          <a:srcRect/>
          <a:stretch>
            <a:fillRect/>
          </a:stretch>
        </p:blipFill>
        <p:spPr bwMode="auto">
          <a:xfrm rot="812950">
            <a:off x="7726616" y="5443094"/>
            <a:ext cx="1298873" cy="857256"/>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8" descr="http://www.virtualginza.com/gif/Myrichthys-columbrinus%20Snake%20eel.jpg"/>
          <p:cNvPicPr>
            <a:picLocks noChangeAspect="1" noChangeArrowheads="1"/>
          </p:cNvPicPr>
          <p:nvPr/>
        </p:nvPicPr>
        <p:blipFill>
          <a:blip r:embed="rId6" cstate="print"/>
          <a:srcRect/>
          <a:stretch>
            <a:fillRect/>
          </a:stretch>
        </p:blipFill>
        <p:spPr bwMode="auto">
          <a:xfrm>
            <a:off x="2428860" y="2428868"/>
            <a:ext cx="3714750" cy="2066925"/>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21057175">
            <a:off x="6483303" y="189408"/>
            <a:ext cx="2543212" cy="1695475"/>
          </a:xfrm>
          <a:prstGeom prst="rect">
            <a:avLst/>
          </a:prstGeom>
          <a:noFill/>
        </p:spPr>
      </p:pic>
      <p:pic>
        <p:nvPicPr>
          <p:cNvPr id="2050" name="Picture 2" descr="C:\Program Files\Microsoft Office\Media\CntCD1\Photo1\j0289450.jpg"/>
          <p:cNvPicPr>
            <a:picLocks noChangeAspect="1" noChangeArrowheads="1"/>
          </p:cNvPicPr>
          <p:nvPr/>
        </p:nvPicPr>
        <p:blipFill>
          <a:blip r:embed="rId4" cstate="print"/>
          <a:srcRect/>
          <a:stretch>
            <a:fillRect/>
          </a:stretch>
        </p:blipFill>
        <p:spPr bwMode="auto">
          <a:xfrm rot="812950">
            <a:off x="7726616" y="5443094"/>
            <a:ext cx="1298873" cy="857256"/>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8" descr="http://www.virtualginza.com/gif/Myrichthys-columbrinus%20Snake%20eel.jpg"/>
          <p:cNvPicPr>
            <a:picLocks noChangeAspect="1" noChangeArrowheads="1"/>
          </p:cNvPicPr>
          <p:nvPr/>
        </p:nvPicPr>
        <p:blipFill>
          <a:blip r:embed="rId6" cstate="print"/>
          <a:srcRect/>
          <a:stretch>
            <a:fillRect/>
          </a:stretch>
        </p:blipFill>
        <p:spPr bwMode="auto">
          <a:xfrm>
            <a:off x="2643174" y="1643050"/>
            <a:ext cx="3714750" cy="20669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7448122" y="4643634"/>
            <a:ext cx="1414577" cy="1686154"/>
          </a:xfrm>
          <a:prstGeom prst="rect">
            <a:avLst/>
          </a:prstGeom>
          <a:noFill/>
        </p:spPr>
      </p:pic>
      <p:pic>
        <p:nvPicPr>
          <p:cNvPr id="9"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285784" y="1571612"/>
            <a:ext cx="3714750" cy="2066925"/>
          </a:xfrm>
          <a:prstGeom prst="rect">
            <a:avLst/>
          </a:prstGeom>
          <a:noFill/>
        </p:spPr>
      </p:pic>
      <p:sp>
        <p:nvSpPr>
          <p:cNvPr id="8" name="TextBox 7"/>
          <p:cNvSpPr txBox="1"/>
          <p:nvPr/>
        </p:nvSpPr>
        <p:spPr>
          <a:xfrm>
            <a:off x="3929058" y="1214422"/>
            <a:ext cx="2714644" cy="3139321"/>
          </a:xfrm>
          <a:prstGeom prst="rect">
            <a:avLst/>
          </a:prstGeom>
          <a:noFill/>
        </p:spPr>
        <p:txBody>
          <a:bodyPr wrap="square" rtlCol="0">
            <a:spAutoFit/>
          </a:bodyPr>
          <a:lstStyle/>
          <a:p>
            <a:pPr algn="ctr"/>
            <a:r>
              <a:rPr lang="en-AU" b="1" dirty="0" smtClean="0"/>
              <a:t>Habitat:</a:t>
            </a:r>
          </a:p>
          <a:p>
            <a:r>
              <a:rPr lang="en-AU" dirty="0" smtClean="0"/>
              <a:t>Eels normally live deep down in the ocean. They can also live in tropical waters. Eels like to live in places like shipwrecks and coastal areas. Eels like places that are warm. They are normally surrounded by big rocks with space for them to hide. </a:t>
            </a:r>
            <a:endParaRPr lang="en-AU"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1026" name="Picture 2" descr="C:\Program Files\Microsoft Office\Media\CntCD1\Photo1\j0309222.jpg"/>
          <p:cNvPicPr>
            <a:picLocks noChangeAspect="1" noChangeArrowheads="1"/>
          </p:cNvPicPr>
          <p:nvPr/>
        </p:nvPicPr>
        <p:blipFill>
          <a:blip r:embed="rId3" cstate="print"/>
          <a:srcRect/>
          <a:stretch>
            <a:fillRect/>
          </a:stretch>
        </p:blipFill>
        <p:spPr bwMode="auto">
          <a:xfrm rot="21057175">
            <a:off x="6761186" y="189408"/>
            <a:ext cx="2543212" cy="1695475"/>
          </a:xfrm>
          <a:prstGeom prst="rect">
            <a:avLst/>
          </a:prstGeom>
          <a:noFill/>
        </p:spPr>
      </p:pic>
      <p:pic>
        <p:nvPicPr>
          <p:cNvPr id="2050" name="Picture 2" descr="C:\Program Files\Microsoft Office\Media\CntCD1\Photo1\j0289450.jpg"/>
          <p:cNvPicPr>
            <a:picLocks noChangeAspect="1" noChangeArrowheads="1"/>
          </p:cNvPicPr>
          <p:nvPr/>
        </p:nvPicPr>
        <p:blipFill>
          <a:blip r:embed="rId4" cstate="print"/>
          <a:srcRect/>
          <a:stretch>
            <a:fillRect/>
          </a:stretch>
        </p:blipFill>
        <p:spPr bwMode="auto">
          <a:xfrm rot="812950">
            <a:off x="7726616" y="5443094"/>
            <a:ext cx="1298873" cy="857256"/>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5" cstate="print"/>
          <a:srcRect/>
          <a:stretch>
            <a:fillRect/>
          </a:stretch>
        </p:blipFill>
        <p:spPr bwMode="auto">
          <a:xfrm>
            <a:off x="714348" y="4071942"/>
            <a:ext cx="7786710" cy="2334009"/>
          </a:xfrm>
          <a:prstGeom prst="rect">
            <a:avLst/>
          </a:prstGeom>
          <a:noFill/>
        </p:spPr>
      </p:pic>
      <p:pic>
        <p:nvPicPr>
          <p:cNvPr id="9" name="Picture 8" descr="http://www.virtualginza.com/gif/Myrichthys-columbrinus%20Snake%20eel.jpg"/>
          <p:cNvPicPr>
            <a:picLocks noChangeAspect="1" noChangeArrowheads="1"/>
          </p:cNvPicPr>
          <p:nvPr/>
        </p:nvPicPr>
        <p:blipFill>
          <a:blip r:embed="rId6" cstate="print"/>
          <a:srcRect/>
          <a:stretch>
            <a:fillRect/>
          </a:stretch>
        </p:blipFill>
        <p:spPr bwMode="auto">
          <a:xfrm>
            <a:off x="2786050" y="2857496"/>
            <a:ext cx="3714750" cy="20669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7448122" y="4643634"/>
            <a:ext cx="1414577" cy="1686154"/>
          </a:xfrm>
          <a:prstGeom prst="rect">
            <a:avLst/>
          </a:prstGeom>
          <a:noFill/>
        </p:spPr>
      </p:pic>
      <p:pic>
        <p:nvPicPr>
          <p:cNvPr id="9"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0" y="1571612"/>
            <a:ext cx="3714750" cy="2066925"/>
          </a:xfrm>
          <a:prstGeom prst="rect">
            <a:avLst/>
          </a:prstGeom>
          <a:noFill/>
        </p:spPr>
      </p:pic>
      <p:sp>
        <p:nvSpPr>
          <p:cNvPr id="8" name="TextBox 7"/>
          <p:cNvSpPr txBox="1"/>
          <p:nvPr/>
        </p:nvSpPr>
        <p:spPr>
          <a:xfrm>
            <a:off x="4286248" y="1071546"/>
            <a:ext cx="2714644" cy="3139321"/>
          </a:xfrm>
          <a:prstGeom prst="rect">
            <a:avLst/>
          </a:prstGeom>
          <a:noFill/>
        </p:spPr>
        <p:txBody>
          <a:bodyPr wrap="square" rtlCol="0">
            <a:spAutoFit/>
          </a:bodyPr>
          <a:lstStyle/>
          <a:p>
            <a:pPr algn="ctr"/>
            <a:r>
              <a:rPr lang="en-AU" b="1" dirty="0" smtClean="0"/>
              <a:t>Habitat:</a:t>
            </a:r>
          </a:p>
          <a:p>
            <a:r>
              <a:rPr lang="en-AU" dirty="0" smtClean="0"/>
              <a:t>Eels normally live deep down in the ocean. They can also live in tropical waters. Eels like to live in places like shipwrecks and coastal areas. Eels like places that are warm. They are normally surrounded by big rocks with space for them to hide. </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7448122" y="4643634"/>
            <a:ext cx="1414577" cy="1686154"/>
          </a:xfrm>
          <a:prstGeom prst="rect">
            <a:avLst/>
          </a:prstGeom>
          <a:noFill/>
        </p:spPr>
      </p:pic>
      <p:pic>
        <p:nvPicPr>
          <p:cNvPr id="9"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0" y="1571612"/>
            <a:ext cx="3714750" cy="2066925"/>
          </a:xfrm>
          <a:prstGeom prst="rect">
            <a:avLst/>
          </a:prstGeom>
          <a:noFill/>
        </p:spPr>
      </p:pic>
      <p:sp>
        <p:nvSpPr>
          <p:cNvPr id="8" name="TextBox 7"/>
          <p:cNvSpPr txBox="1"/>
          <p:nvPr/>
        </p:nvSpPr>
        <p:spPr>
          <a:xfrm>
            <a:off x="4357686" y="1285860"/>
            <a:ext cx="2714644" cy="3139321"/>
          </a:xfrm>
          <a:prstGeom prst="rect">
            <a:avLst/>
          </a:prstGeom>
          <a:noFill/>
        </p:spPr>
        <p:txBody>
          <a:bodyPr wrap="square" rtlCol="0">
            <a:spAutoFit/>
          </a:bodyPr>
          <a:lstStyle/>
          <a:p>
            <a:pPr algn="ctr"/>
            <a:r>
              <a:rPr lang="en-AU" b="1" dirty="0" smtClean="0"/>
              <a:t>Habitat:</a:t>
            </a:r>
          </a:p>
          <a:p>
            <a:r>
              <a:rPr lang="en-AU" dirty="0" smtClean="0"/>
              <a:t>Eels normally live deep down in the ocean. They can also live in tropical waters. Eels like to live in places like shipwrecks and coastal areas. Eels like places that are warm. They are normally surrounded by big rocks with space for them to hide. </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4876" y="357166"/>
            <a:ext cx="5414978" cy="1428735"/>
          </a:xfrm>
        </p:spPr>
        <p:txBody>
          <a:bodyPr>
            <a:normAutofit/>
          </a:bodyPr>
          <a:lstStyle/>
          <a:p>
            <a:r>
              <a:rPr lang="en-AU" sz="2000" dirty="0" smtClean="0"/>
              <a:t>Water</a:t>
            </a:r>
            <a:endParaRPr lang="en-AU" sz="2000" dirty="0"/>
          </a:p>
        </p:txBody>
      </p:sp>
      <p:cxnSp>
        <p:nvCxnSpPr>
          <p:cNvPr id="12" name="Straight Arrow Connector 11"/>
          <p:cNvCxnSpPr/>
          <p:nvPr/>
        </p:nvCxnSpPr>
        <p:spPr>
          <a:xfrm rot="5400000">
            <a:off x="7286644" y="1571612"/>
            <a:ext cx="150019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272" name="Picture 8" descr="C:\Program Files\Microsoft Office\Media\CntCD1\Photo1\j0178934.jpg"/>
          <p:cNvPicPr>
            <a:picLocks noChangeAspect="1" noChangeArrowheads="1"/>
          </p:cNvPicPr>
          <p:nvPr/>
        </p:nvPicPr>
        <p:blipFill>
          <a:blip r:embed="rId2" cstate="print"/>
          <a:srcRect/>
          <a:stretch>
            <a:fillRect/>
          </a:stretch>
        </p:blipFill>
        <p:spPr bwMode="auto">
          <a:xfrm>
            <a:off x="0" y="6215082"/>
            <a:ext cx="9144000" cy="642918"/>
          </a:xfrm>
          <a:prstGeom prst="rect">
            <a:avLst/>
          </a:prstGeom>
          <a:noFill/>
        </p:spPr>
      </p:pic>
      <p:pic>
        <p:nvPicPr>
          <p:cNvPr id="2050" name="Picture 2" descr="C:\Program Files\Microsoft Office\Media\CntCD1\ClipArt8\j0345853.wmf"/>
          <p:cNvPicPr>
            <a:picLocks noChangeAspect="1" noChangeArrowheads="1"/>
          </p:cNvPicPr>
          <p:nvPr/>
        </p:nvPicPr>
        <p:blipFill>
          <a:blip r:embed="rId3" cstate="print"/>
          <a:srcRect/>
          <a:stretch>
            <a:fillRect/>
          </a:stretch>
        </p:blipFill>
        <p:spPr bwMode="auto">
          <a:xfrm rot="20163286">
            <a:off x="6996440" y="4643634"/>
            <a:ext cx="1414577" cy="1686154"/>
          </a:xfrm>
          <a:prstGeom prst="rect">
            <a:avLst/>
          </a:prstGeom>
          <a:noFill/>
        </p:spPr>
      </p:pic>
      <p:pic>
        <p:nvPicPr>
          <p:cNvPr id="8" name="Picture 2" descr="D:\Users\she0007\AppData\Local\Microsoft\Windows\Temporary Internet Files\Content.IE5\Z41SZB02\MC900058155[1].wmf"/>
          <p:cNvPicPr>
            <a:picLocks noChangeAspect="1" noChangeArrowheads="1"/>
          </p:cNvPicPr>
          <p:nvPr/>
        </p:nvPicPr>
        <p:blipFill>
          <a:blip r:embed="rId4" cstate="print"/>
          <a:srcRect/>
          <a:stretch>
            <a:fillRect/>
          </a:stretch>
        </p:blipFill>
        <p:spPr bwMode="auto">
          <a:xfrm>
            <a:off x="714348" y="4071942"/>
            <a:ext cx="7786710" cy="2334009"/>
          </a:xfrm>
          <a:prstGeom prst="rect">
            <a:avLst/>
          </a:prstGeom>
          <a:noFill/>
        </p:spPr>
      </p:pic>
      <p:pic>
        <p:nvPicPr>
          <p:cNvPr id="7" name="Picture 2" descr="http://www.virtualginza.com/gif/Myrichthys-columbrinus%20Snake%20eel.jpg"/>
          <p:cNvPicPr>
            <a:picLocks noChangeAspect="1" noChangeArrowheads="1"/>
          </p:cNvPicPr>
          <p:nvPr/>
        </p:nvPicPr>
        <p:blipFill>
          <a:blip r:embed="rId5" cstate="print"/>
          <a:srcRect/>
          <a:stretch>
            <a:fillRect/>
          </a:stretch>
        </p:blipFill>
        <p:spPr bwMode="auto">
          <a:xfrm>
            <a:off x="-285784" y="1714488"/>
            <a:ext cx="3714750" cy="20669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610</Words>
  <Application>Microsoft Office PowerPoint</Application>
  <PresentationFormat>On-screen Show (4:3)</PresentationFormat>
  <Paragraphs>81</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Water</vt:lpstr>
      <vt:lpstr>Slide 57</vt:lpstr>
      <vt:lpstr>Slide 58</vt:lpstr>
      <vt:lpstr>Slide 59</vt:lpstr>
      <vt:lpstr>Slide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she0007</cp:lastModifiedBy>
  <cp:revision>40</cp:revision>
  <dcterms:created xsi:type="dcterms:W3CDTF">2010-07-29T04:47:19Z</dcterms:created>
  <dcterms:modified xsi:type="dcterms:W3CDTF">2010-08-26T02:27:46Z</dcterms:modified>
</cp:coreProperties>
</file>