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39" d="100"/>
          <a:sy n="39" d="100"/>
        </p:scale>
        <p:origin x="-1212"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7CC084B-5F82-4B3A-8EBD-E70A66166702}" type="datetimeFigureOut">
              <a:rPr lang="en-US" smtClean="0"/>
              <a:pPr/>
              <a:t>6/15/2010</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26BCBA-CD31-48A2-A6B5-A572F5D6C719}"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B426BCBA-CD31-48A2-A6B5-A572F5D6C719}" type="slidenum">
              <a:rPr lang="en-AU" smtClean="0"/>
              <a:pPr/>
              <a:t>1</a:t>
            </a:fld>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B426BCBA-CD31-48A2-A6B5-A572F5D6C719}" type="slidenum">
              <a:rPr lang="en-AU" smtClean="0"/>
              <a:pPr/>
              <a:t>5</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9E231BCB-D0AD-4ED9-BF82-C24D387B2795}" type="datetimeFigureOut">
              <a:rPr lang="en-US" smtClean="0"/>
              <a:pPr/>
              <a:t>6/15/2010</a:t>
            </a:fld>
            <a:endParaRPr lang="en-AU" dirty="0"/>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AU" dirty="0"/>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6765E1F1-2E46-4FB5-BD34-3ECB978D6F0F}"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E231BCB-D0AD-4ED9-BF82-C24D387B2795}" type="datetimeFigureOut">
              <a:rPr lang="en-US" smtClean="0"/>
              <a:pPr/>
              <a:t>6/15/2010</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6765E1F1-2E46-4FB5-BD34-3ECB978D6F0F}" type="slidenum">
              <a:rPr lang="en-AU" smtClean="0"/>
              <a:pPr/>
              <a:t>‹#›</a:t>
            </a:fld>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E231BCB-D0AD-4ED9-BF82-C24D387B2795}" type="datetimeFigureOut">
              <a:rPr lang="en-US" smtClean="0"/>
              <a:pPr/>
              <a:t>6/15/2010</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6765E1F1-2E46-4FB5-BD34-3ECB978D6F0F}" type="slidenum">
              <a:rPr lang="en-AU" smtClean="0"/>
              <a:pPr/>
              <a:t>‹#›</a:t>
            </a:fld>
            <a:endParaRPr lang="en-A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9E231BCB-D0AD-4ED9-BF82-C24D387B2795}" type="datetimeFigureOut">
              <a:rPr lang="en-US" smtClean="0"/>
              <a:pPr/>
              <a:t>6/15/2010</a:t>
            </a:fld>
            <a:endParaRPr lang="en-AU" dirty="0"/>
          </a:p>
        </p:txBody>
      </p:sp>
      <p:sp>
        <p:nvSpPr>
          <p:cNvPr id="9" name="Slide Number Placeholder 8"/>
          <p:cNvSpPr>
            <a:spLocks noGrp="1"/>
          </p:cNvSpPr>
          <p:nvPr>
            <p:ph type="sldNum" sz="quarter" idx="15"/>
          </p:nvPr>
        </p:nvSpPr>
        <p:spPr/>
        <p:txBody>
          <a:bodyPr rtlCol="0"/>
          <a:lstStyle/>
          <a:p>
            <a:fld id="{6765E1F1-2E46-4FB5-BD34-3ECB978D6F0F}" type="slidenum">
              <a:rPr lang="en-AU" smtClean="0"/>
              <a:pPr/>
              <a:t>‹#›</a:t>
            </a:fld>
            <a:endParaRPr lang="en-AU" dirty="0"/>
          </a:p>
        </p:txBody>
      </p:sp>
      <p:sp>
        <p:nvSpPr>
          <p:cNvPr id="10" name="Footer Placeholder 9"/>
          <p:cNvSpPr>
            <a:spLocks noGrp="1"/>
          </p:cNvSpPr>
          <p:nvPr>
            <p:ph type="ftr" sz="quarter" idx="16"/>
          </p:nvPr>
        </p:nvSpPr>
        <p:spPr/>
        <p:txBody>
          <a:bodyPr rtlCol="0"/>
          <a:lstStyle/>
          <a:p>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9E231BCB-D0AD-4ED9-BF82-C24D387B2795}" type="datetimeFigureOut">
              <a:rPr lang="en-US" smtClean="0"/>
              <a:pPr/>
              <a:t>6/15/2010</a:t>
            </a:fld>
            <a:endParaRPr lang="en-AU" dirty="0"/>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AU" dirty="0"/>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6765E1F1-2E46-4FB5-BD34-3ECB978D6F0F}"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E231BCB-D0AD-4ED9-BF82-C24D387B2795}" type="datetimeFigureOut">
              <a:rPr lang="en-US" smtClean="0"/>
              <a:pPr/>
              <a:t>6/15/2010</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6765E1F1-2E46-4FB5-BD34-3ECB978D6F0F}" type="slidenum">
              <a:rPr lang="en-AU" smtClean="0"/>
              <a:pPr/>
              <a:t>‹#›</a:t>
            </a:fld>
            <a:endParaRPr lang="en-AU" dirty="0"/>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9E231BCB-D0AD-4ED9-BF82-C24D387B2795}" type="datetimeFigureOut">
              <a:rPr lang="en-US" smtClean="0"/>
              <a:pPr/>
              <a:t>6/15/2010</a:t>
            </a:fld>
            <a:endParaRPr lang="en-AU" dirty="0"/>
          </a:p>
        </p:txBody>
      </p:sp>
      <p:sp>
        <p:nvSpPr>
          <p:cNvPr id="8" name="Footer Placeholder 7"/>
          <p:cNvSpPr>
            <a:spLocks noGrp="1"/>
          </p:cNvSpPr>
          <p:nvPr>
            <p:ph type="ftr" sz="quarter" idx="11"/>
          </p:nvPr>
        </p:nvSpPr>
        <p:spPr/>
        <p:txBody>
          <a:bodyPr/>
          <a:lstStyle/>
          <a:p>
            <a:endParaRPr lang="en-AU" dirty="0"/>
          </a:p>
        </p:txBody>
      </p:sp>
      <p:sp>
        <p:nvSpPr>
          <p:cNvPr id="9" name="Slide Number Placeholder 8"/>
          <p:cNvSpPr>
            <a:spLocks noGrp="1"/>
          </p:cNvSpPr>
          <p:nvPr>
            <p:ph type="sldNum" sz="quarter" idx="12"/>
          </p:nvPr>
        </p:nvSpPr>
        <p:spPr/>
        <p:txBody>
          <a:bodyPr/>
          <a:lstStyle/>
          <a:p>
            <a:fld id="{6765E1F1-2E46-4FB5-BD34-3ECB978D6F0F}" type="slidenum">
              <a:rPr lang="en-AU" smtClean="0"/>
              <a:pPr/>
              <a:t>‹#›</a:t>
            </a:fld>
            <a:endParaRPr lang="en-AU" dirty="0"/>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9E231BCB-D0AD-4ED9-BF82-C24D387B2795}" type="datetimeFigureOut">
              <a:rPr lang="en-US" smtClean="0"/>
              <a:pPr/>
              <a:t>6/15/2010</a:t>
            </a:fld>
            <a:endParaRPr lang="en-AU" dirty="0"/>
          </a:p>
        </p:txBody>
      </p:sp>
      <p:sp>
        <p:nvSpPr>
          <p:cNvPr id="7" name="Slide Number Placeholder 6"/>
          <p:cNvSpPr>
            <a:spLocks noGrp="1"/>
          </p:cNvSpPr>
          <p:nvPr>
            <p:ph type="sldNum" sz="quarter" idx="11"/>
          </p:nvPr>
        </p:nvSpPr>
        <p:spPr/>
        <p:txBody>
          <a:bodyPr rtlCol="0"/>
          <a:lstStyle/>
          <a:p>
            <a:fld id="{6765E1F1-2E46-4FB5-BD34-3ECB978D6F0F}" type="slidenum">
              <a:rPr lang="en-AU" smtClean="0"/>
              <a:pPr/>
              <a:t>‹#›</a:t>
            </a:fld>
            <a:endParaRPr lang="en-AU" dirty="0"/>
          </a:p>
        </p:txBody>
      </p:sp>
      <p:sp>
        <p:nvSpPr>
          <p:cNvPr id="8" name="Footer Placeholder 7"/>
          <p:cNvSpPr>
            <a:spLocks noGrp="1"/>
          </p:cNvSpPr>
          <p:nvPr>
            <p:ph type="ftr" sz="quarter" idx="12"/>
          </p:nvPr>
        </p:nvSpPr>
        <p:spPr/>
        <p:txBody>
          <a:bodyPr rtlCol="0"/>
          <a:lstStyle/>
          <a:p>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231BCB-D0AD-4ED9-BF82-C24D387B2795}" type="datetimeFigureOut">
              <a:rPr lang="en-US" smtClean="0"/>
              <a:pPr/>
              <a:t>6/15/2010</a:t>
            </a:fld>
            <a:endParaRPr lang="en-AU" dirty="0"/>
          </a:p>
        </p:txBody>
      </p:sp>
      <p:sp>
        <p:nvSpPr>
          <p:cNvPr id="3" name="Footer Placeholder 2"/>
          <p:cNvSpPr>
            <a:spLocks noGrp="1"/>
          </p:cNvSpPr>
          <p:nvPr>
            <p:ph type="ftr" sz="quarter" idx="11"/>
          </p:nvPr>
        </p:nvSpPr>
        <p:spPr/>
        <p:txBody>
          <a:bodyPr/>
          <a:lstStyle/>
          <a:p>
            <a:endParaRPr lang="en-AU" dirty="0"/>
          </a:p>
        </p:txBody>
      </p:sp>
      <p:sp>
        <p:nvSpPr>
          <p:cNvPr id="4" name="Slide Number Placeholder 3"/>
          <p:cNvSpPr>
            <a:spLocks noGrp="1"/>
          </p:cNvSpPr>
          <p:nvPr>
            <p:ph type="sldNum" sz="quarter" idx="12"/>
          </p:nvPr>
        </p:nvSpPr>
        <p:spPr/>
        <p:txBody>
          <a:bodyPr/>
          <a:lstStyle/>
          <a:p>
            <a:fld id="{6765E1F1-2E46-4FB5-BD34-3ECB978D6F0F}" type="slidenum">
              <a:rPr lang="en-AU" smtClean="0"/>
              <a:pPr/>
              <a:t>‹#›</a:t>
            </a:fld>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9E231BCB-D0AD-4ED9-BF82-C24D387B2795}" type="datetimeFigureOut">
              <a:rPr lang="en-US" smtClean="0"/>
              <a:pPr/>
              <a:t>6/15/2010</a:t>
            </a:fld>
            <a:endParaRPr lang="en-AU" dirty="0"/>
          </a:p>
        </p:txBody>
      </p:sp>
      <p:sp>
        <p:nvSpPr>
          <p:cNvPr id="22" name="Slide Number Placeholder 21"/>
          <p:cNvSpPr>
            <a:spLocks noGrp="1"/>
          </p:cNvSpPr>
          <p:nvPr>
            <p:ph type="sldNum" sz="quarter" idx="15"/>
          </p:nvPr>
        </p:nvSpPr>
        <p:spPr/>
        <p:txBody>
          <a:bodyPr rtlCol="0"/>
          <a:lstStyle/>
          <a:p>
            <a:fld id="{6765E1F1-2E46-4FB5-BD34-3ECB978D6F0F}" type="slidenum">
              <a:rPr lang="en-AU" smtClean="0"/>
              <a:pPr/>
              <a:t>‹#›</a:t>
            </a:fld>
            <a:endParaRPr lang="en-AU" dirty="0"/>
          </a:p>
        </p:txBody>
      </p:sp>
      <p:sp>
        <p:nvSpPr>
          <p:cNvPr id="23" name="Footer Placeholder 22"/>
          <p:cNvSpPr>
            <a:spLocks noGrp="1"/>
          </p:cNvSpPr>
          <p:nvPr>
            <p:ph type="ftr" sz="quarter" idx="16"/>
          </p:nvPr>
        </p:nvSpPr>
        <p:spPr/>
        <p:txBody>
          <a:bodyPr rtlCol="0"/>
          <a:lstStyle/>
          <a:p>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9E231BCB-D0AD-4ED9-BF82-C24D387B2795}" type="datetimeFigureOut">
              <a:rPr lang="en-US" smtClean="0"/>
              <a:pPr/>
              <a:t>6/15/2010</a:t>
            </a:fld>
            <a:endParaRPr lang="en-AU" dirty="0"/>
          </a:p>
        </p:txBody>
      </p:sp>
      <p:sp>
        <p:nvSpPr>
          <p:cNvPr id="18" name="Slide Number Placeholder 17"/>
          <p:cNvSpPr>
            <a:spLocks noGrp="1"/>
          </p:cNvSpPr>
          <p:nvPr>
            <p:ph type="sldNum" sz="quarter" idx="11"/>
          </p:nvPr>
        </p:nvSpPr>
        <p:spPr/>
        <p:txBody>
          <a:bodyPr rtlCol="0"/>
          <a:lstStyle/>
          <a:p>
            <a:fld id="{6765E1F1-2E46-4FB5-BD34-3ECB978D6F0F}" type="slidenum">
              <a:rPr lang="en-AU" smtClean="0"/>
              <a:pPr/>
              <a:t>‹#›</a:t>
            </a:fld>
            <a:endParaRPr lang="en-AU" dirty="0"/>
          </a:p>
        </p:txBody>
      </p:sp>
      <p:sp>
        <p:nvSpPr>
          <p:cNvPr id="21" name="Footer Placeholder 20"/>
          <p:cNvSpPr>
            <a:spLocks noGrp="1"/>
          </p:cNvSpPr>
          <p:nvPr>
            <p:ph type="ftr" sz="quarter" idx="12"/>
          </p:nvPr>
        </p:nvSpPr>
        <p:spPr/>
        <p:txBody>
          <a:bodyPr rtlCol="0"/>
          <a:lstStyle/>
          <a:p>
            <a:endParaRPr lang="en-A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9E231BCB-D0AD-4ED9-BF82-C24D387B2795}" type="datetimeFigureOut">
              <a:rPr lang="en-US" smtClean="0"/>
              <a:pPr/>
              <a:t>6/15/2010</a:t>
            </a:fld>
            <a:endParaRPr lang="en-AU" dirty="0"/>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AU" dirty="0"/>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765E1F1-2E46-4FB5-BD34-3ECB978D6F0F}"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19.wmf"/></Relationships>
</file>

<file path=ppt/slides/_rels/slide11.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wmf"/></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gif"/><Relationship Id="rId1" Type="http://schemas.openxmlformats.org/officeDocument/2006/relationships/slideLayout" Target="../slideLayouts/slideLayout2.xml"/><Relationship Id="rId4" Type="http://schemas.openxmlformats.org/officeDocument/2006/relationships/image" Target="../media/image13.gif"/></Relationships>
</file>

<file path=ppt/slides/_rels/slide8.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1472" y="1071546"/>
            <a:ext cx="7772400" cy="1470025"/>
          </a:xfrm>
        </p:spPr>
        <p:txBody>
          <a:bodyPr>
            <a:scene3d>
              <a:camera prst="perspectiveContrastingLeftFacing"/>
              <a:lightRig rig="threePt" dir="t"/>
            </a:scene3d>
          </a:bodyPr>
          <a:lstStyle/>
          <a:p>
            <a:r>
              <a:rPr lang="en-AU" dirty="0" smtClean="0">
                <a:effectLst>
                  <a:glow rad="228600">
                    <a:schemeClr val="accent4">
                      <a:satMod val="175000"/>
                      <a:alpha val="40000"/>
                    </a:schemeClr>
                  </a:glow>
                </a:effectLst>
              </a:rPr>
              <a:t>Sovereign Hill </a:t>
            </a:r>
            <a:endParaRPr lang="en-AU" dirty="0">
              <a:effectLst>
                <a:glow rad="228600">
                  <a:schemeClr val="accent4">
                    <a:satMod val="175000"/>
                    <a:alpha val="40000"/>
                  </a:schemeClr>
                </a:glow>
              </a:effectLst>
            </a:endParaRPr>
          </a:p>
        </p:txBody>
      </p:sp>
      <p:sp>
        <p:nvSpPr>
          <p:cNvPr id="3" name="Subtitle 2"/>
          <p:cNvSpPr>
            <a:spLocks noGrp="1"/>
          </p:cNvSpPr>
          <p:nvPr>
            <p:ph type="subTitle" idx="1"/>
          </p:nvPr>
        </p:nvSpPr>
        <p:spPr>
          <a:xfrm rot="1029656">
            <a:off x="2116307" y="4200114"/>
            <a:ext cx="6400800" cy="1752600"/>
          </a:xfrm>
        </p:spPr>
        <p:txBody>
          <a:bodyPr>
            <a:scene3d>
              <a:camera prst="orthographicFront"/>
              <a:lightRig rig="glow" dir="tl">
                <a:rot lat="0" lon="0" rev="5400000"/>
              </a:lightRig>
            </a:scene3d>
            <a:sp3d contourW="12700">
              <a:bevelT w="25400" h="25400"/>
              <a:contourClr>
                <a:schemeClr val="accent6">
                  <a:shade val="73000"/>
                </a:schemeClr>
              </a:contourClr>
            </a:sp3d>
          </a:bodyPr>
          <a:lstStyle/>
          <a:p>
            <a:r>
              <a:rPr lang="en-AU"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By </a:t>
            </a:r>
            <a:r>
              <a:rPr lang="en-AU"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H</a:t>
            </a:r>
            <a:r>
              <a:rPr lang="en-AU"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aley shepherd</a:t>
            </a:r>
            <a:endParaRPr lang="en-AU"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6" name="Picture 5" descr="DSC00922.JPG"/>
          <p:cNvPicPr>
            <a:picLocks noChangeAspect="1"/>
          </p:cNvPicPr>
          <p:nvPr/>
        </p:nvPicPr>
        <p:blipFill>
          <a:blip r:embed="rId3" cstate="print"/>
          <a:stretch>
            <a:fillRect/>
          </a:stretch>
        </p:blipFill>
        <p:spPr>
          <a:xfrm rot="1970347">
            <a:off x="6042045" y="1247865"/>
            <a:ext cx="1966947" cy="1785784"/>
          </a:xfrm>
          <a:prstGeom prst="rect">
            <a:avLst/>
          </a:prstGeom>
        </p:spPr>
      </p:pic>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57158" y="357165"/>
            <a:ext cx="8417992" cy="5949645"/>
          </a:xfrm>
        </p:spPr>
        <p:txBody>
          <a:bodyPr>
            <a:normAutofit/>
          </a:bodyPr>
          <a:lstStyle/>
          <a:p>
            <a:r>
              <a:rPr lang="en-AU" sz="4400" dirty="0" smtClean="0"/>
              <a:t>After the bowling we went to the olden days  shops some of them were quite strange. When we went to the lolly shop I bought a giant lollypop then finally we went home. </a:t>
            </a:r>
            <a:endParaRPr lang="en-AU" sz="4400" dirty="0"/>
          </a:p>
        </p:txBody>
      </p:sp>
      <p:pic>
        <p:nvPicPr>
          <p:cNvPr id="1026" name="Picture 2" descr="C:\Program Files\Microsoft Office\Media\CntCD1\ClipArt1\j0199187.wmf"/>
          <p:cNvPicPr>
            <a:picLocks noChangeAspect="1" noChangeArrowheads="1"/>
          </p:cNvPicPr>
          <p:nvPr/>
        </p:nvPicPr>
        <p:blipFill>
          <a:blip r:embed="rId3" cstate="print"/>
          <a:srcRect/>
          <a:stretch>
            <a:fillRect/>
          </a:stretch>
        </p:blipFill>
        <p:spPr bwMode="auto">
          <a:xfrm>
            <a:off x="5707062" y="4146550"/>
            <a:ext cx="1472823" cy="1731014"/>
          </a:xfrm>
          <a:prstGeom prst="rect">
            <a:avLst/>
          </a:prstGeom>
          <a:noFill/>
        </p:spPr>
      </p:pic>
      <p:pic>
        <p:nvPicPr>
          <p:cNvPr id="1027" name="Picture 3" descr="C:\Program Files\Microsoft Office\Media\CntCD1\ClipArt2\j0232436.wmf"/>
          <p:cNvPicPr>
            <a:picLocks noChangeAspect="1" noChangeArrowheads="1"/>
          </p:cNvPicPr>
          <p:nvPr/>
        </p:nvPicPr>
        <p:blipFill>
          <a:blip r:embed="rId4" cstate="print"/>
          <a:srcRect/>
          <a:stretch>
            <a:fillRect/>
          </a:stretch>
        </p:blipFill>
        <p:spPr bwMode="auto">
          <a:xfrm>
            <a:off x="3295650" y="4062413"/>
            <a:ext cx="1347788" cy="1903142"/>
          </a:xfrm>
          <a:prstGeom prst="rect">
            <a:avLst/>
          </a:prstGeom>
          <a:noFill/>
        </p:spPr>
      </p:pic>
    </p:spTree>
  </p:cSld>
  <p:clrMapOvr>
    <a:masterClrMapping/>
  </p:clrMapOvr>
  <p:transition spd="slow">
    <p:dissolve/>
    <p:sndAc>
      <p:stSnd>
        <p:snd r:embed="rId2" name="cashre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Effect transition="in" filter="wipe(down)">
                                      <p:cBhvr>
                                        <p:cTn id="12" dur="500"/>
                                        <p:tgtEl>
                                          <p:spTgt spid="1027"/>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 calcmode="lin" valueType="num">
                                      <p:cBhvr additive="base">
                                        <p:cTn id="17" dur="500" fill="hold"/>
                                        <p:tgtEl>
                                          <p:spTgt spid="1026"/>
                                        </p:tgtEl>
                                        <p:attrNameLst>
                                          <p:attrName>ppt_x</p:attrName>
                                        </p:attrNameLst>
                                      </p:cBhvr>
                                      <p:tavLst>
                                        <p:tav tm="0">
                                          <p:val>
                                            <p:strVal val="#ppt_x"/>
                                          </p:val>
                                        </p:tav>
                                        <p:tav tm="100000">
                                          <p:val>
                                            <p:strVal val="#ppt_x"/>
                                          </p:val>
                                        </p:tav>
                                      </p:tavLst>
                                    </p:anim>
                                    <p:anim calcmode="lin" valueType="num">
                                      <p:cBhvr additive="base">
                                        <p:cTn id="1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515916" y="668320"/>
            <a:ext cx="8229600" cy="5715040"/>
          </a:xfrm>
        </p:spPr>
        <p:txBody>
          <a:bodyPr>
            <a:normAutofit/>
          </a:bodyPr>
          <a:lstStyle/>
          <a:p>
            <a:r>
              <a:rPr lang="en-AU" sz="4400" dirty="0" smtClean="0"/>
              <a:t>Niamh fell asleep on the bus again!</a:t>
            </a:r>
            <a:endParaRPr lang="en-AU" sz="6600" dirty="0" smtClean="0"/>
          </a:p>
        </p:txBody>
      </p:sp>
      <p:pic>
        <p:nvPicPr>
          <p:cNvPr id="2050" name="Picture 2" descr="C:\Program Files\Microsoft Office\Media\CntCD1\ClipArt5\j0281105.wmf"/>
          <p:cNvPicPr>
            <a:picLocks noChangeAspect="1" noChangeArrowheads="1"/>
          </p:cNvPicPr>
          <p:nvPr/>
        </p:nvPicPr>
        <p:blipFill>
          <a:blip r:embed="rId2" cstate="print"/>
          <a:srcRect/>
          <a:stretch>
            <a:fillRect/>
          </a:stretch>
        </p:blipFill>
        <p:spPr bwMode="auto">
          <a:xfrm>
            <a:off x="6416675" y="4746625"/>
            <a:ext cx="2727325" cy="2111375"/>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285728"/>
            <a:ext cx="7467600" cy="6188224"/>
          </a:xfrm>
        </p:spPr>
        <p:txBody>
          <a:bodyPr>
            <a:normAutofit/>
          </a:bodyPr>
          <a:lstStyle/>
          <a:p>
            <a:r>
              <a:rPr lang="en-AU" sz="9600" dirty="0" smtClean="0">
                <a:latin typeface="Arial" pitchFamily="34" charset="0"/>
                <a:cs typeface="Arial" pitchFamily="34" charset="0"/>
              </a:rPr>
              <a:t>THE</a:t>
            </a:r>
          </a:p>
          <a:p>
            <a:r>
              <a:rPr lang="en-AU" sz="9600" smtClean="0">
                <a:latin typeface="Arial" pitchFamily="34" charset="0"/>
                <a:cs typeface="Arial" pitchFamily="34" charset="0"/>
              </a:rPr>
              <a:t>END!</a:t>
            </a:r>
            <a:endParaRPr lang="en-AU" sz="9600" dirty="0">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28596" y="2071678"/>
            <a:ext cx="8229600" cy="2143140"/>
          </a:xfrm>
        </p:spPr>
        <p:txBody>
          <a:bodyPr>
            <a:normAutofit/>
          </a:bodyPr>
          <a:lstStyle/>
          <a:p>
            <a:r>
              <a:rPr lang="en-AU" sz="4400" dirty="0" smtClean="0"/>
              <a:t>I’m going to tell you about the 3/4s excursion to Sovereign Hill.</a:t>
            </a:r>
            <a:endParaRPr lang="en-AU" sz="4400" dirty="0"/>
          </a:p>
        </p:txBody>
      </p:sp>
      <p:pic>
        <p:nvPicPr>
          <p:cNvPr id="1026" name="Picture 2" descr="C:\Program Files\Microsoft Office\Media\CntCD1\Animated\j0283985.gif"/>
          <p:cNvPicPr>
            <a:picLocks noChangeAspect="1" noChangeArrowheads="1" noCrop="1"/>
          </p:cNvPicPr>
          <p:nvPr/>
        </p:nvPicPr>
        <p:blipFill>
          <a:blip r:embed="rId2" cstate="print"/>
          <a:srcRect/>
          <a:stretch>
            <a:fillRect/>
          </a:stretch>
        </p:blipFill>
        <p:spPr bwMode="auto">
          <a:xfrm rot="509795">
            <a:off x="2928926" y="3857628"/>
            <a:ext cx="2214578" cy="2214578"/>
          </a:xfrm>
          <a:prstGeom prst="rect">
            <a:avLst/>
          </a:prstGeom>
          <a:noFill/>
        </p:spPr>
      </p:pic>
      <p:pic>
        <p:nvPicPr>
          <p:cNvPr id="1027" name="Picture 3" descr="C:\Program Files\Microsoft Office\Media\CntCD1\Animated\j0285256.gif"/>
          <p:cNvPicPr>
            <a:picLocks noChangeAspect="1" noChangeArrowheads="1" noCrop="1"/>
          </p:cNvPicPr>
          <p:nvPr/>
        </p:nvPicPr>
        <p:blipFill>
          <a:blip r:embed="rId3" cstate="print"/>
          <a:srcRect/>
          <a:stretch>
            <a:fillRect/>
          </a:stretch>
        </p:blipFill>
        <p:spPr bwMode="auto">
          <a:xfrm>
            <a:off x="3857620" y="428604"/>
            <a:ext cx="2319344" cy="1428760"/>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 calcmode="lin" valueType="num">
                                      <p:cBhvr additive="base">
                                        <p:cTn id="12" dur="500" fill="hold"/>
                                        <p:tgtEl>
                                          <p:spTgt spid="1027"/>
                                        </p:tgtEl>
                                        <p:attrNameLst>
                                          <p:attrName>ppt_x</p:attrName>
                                        </p:attrNameLst>
                                      </p:cBhvr>
                                      <p:tavLst>
                                        <p:tav tm="0">
                                          <p:val>
                                            <p:strVal val="#ppt_x"/>
                                          </p:val>
                                        </p:tav>
                                        <p:tav tm="100000">
                                          <p:val>
                                            <p:strVal val="#ppt_x"/>
                                          </p:val>
                                        </p:tav>
                                      </p:tavLst>
                                    </p:anim>
                                    <p:anim calcmode="lin" valueType="num">
                                      <p:cBhvr additive="base">
                                        <p:cTn id="13"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1026"/>
                                        </p:tgtEl>
                                        <p:attrNameLst>
                                          <p:attrName>style.visibility</p:attrName>
                                        </p:attrNameLst>
                                      </p:cBhvr>
                                      <p:to>
                                        <p:strVal val="visible"/>
                                      </p:to>
                                    </p:set>
                                    <p:animEffect transition="in" filter="wipe(down)">
                                      <p:cBhvr>
                                        <p:cTn id="18"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28596" y="1142984"/>
            <a:ext cx="8229600" cy="4525963"/>
          </a:xfrm>
        </p:spPr>
        <p:txBody>
          <a:bodyPr>
            <a:normAutofit/>
          </a:bodyPr>
          <a:lstStyle/>
          <a:p>
            <a:r>
              <a:rPr lang="en-AU" sz="4400" dirty="0" smtClean="0"/>
              <a:t>On Wednesday the 28</a:t>
            </a:r>
            <a:r>
              <a:rPr lang="en-AU" sz="4400" baseline="30000" dirty="0" smtClean="0"/>
              <a:t>th</a:t>
            </a:r>
            <a:r>
              <a:rPr lang="en-AU" sz="4400" dirty="0" smtClean="0"/>
              <a:t> of April the grade 3/4s went to Sovereign hill to learn about the gold rush. </a:t>
            </a:r>
            <a:endParaRPr lang="en-AU" sz="4400" dirty="0"/>
          </a:p>
        </p:txBody>
      </p:sp>
      <p:pic>
        <p:nvPicPr>
          <p:cNvPr id="2050" name="Picture 2" descr="C:\Program Files\Microsoft Office\Media\CntCD1\ClipArt2\j0229181.wmf"/>
          <p:cNvPicPr>
            <a:picLocks noChangeAspect="1" noChangeArrowheads="1"/>
          </p:cNvPicPr>
          <p:nvPr/>
        </p:nvPicPr>
        <p:blipFill>
          <a:blip r:embed="rId2" cstate="print"/>
          <a:srcRect/>
          <a:stretch>
            <a:fillRect/>
          </a:stretch>
        </p:blipFill>
        <p:spPr bwMode="auto">
          <a:xfrm>
            <a:off x="3929058" y="3214686"/>
            <a:ext cx="2000264" cy="2789768"/>
          </a:xfrm>
          <a:prstGeom prst="rect">
            <a:avLst/>
          </a:prstGeom>
          <a:noFill/>
        </p:spPr>
      </p:pic>
      <p:pic>
        <p:nvPicPr>
          <p:cNvPr id="2051" name="Picture 3" descr="C:\Program Files\Microsoft Office\Media\CntCD1\Animated\j0283180.gif"/>
          <p:cNvPicPr>
            <a:picLocks noChangeAspect="1" noChangeArrowheads="1" noCrop="1"/>
          </p:cNvPicPr>
          <p:nvPr/>
        </p:nvPicPr>
        <p:blipFill>
          <a:blip r:embed="rId3" cstate="print"/>
          <a:srcRect/>
          <a:stretch>
            <a:fillRect/>
          </a:stretch>
        </p:blipFill>
        <p:spPr bwMode="auto">
          <a:xfrm>
            <a:off x="0" y="0"/>
            <a:ext cx="1500166" cy="1142984"/>
          </a:xfrm>
          <a:prstGeom prst="rect">
            <a:avLst/>
          </a:prstGeom>
          <a:noFill/>
        </p:spPr>
      </p:pic>
      <p:pic>
        <p:nvPicPr>
          <p:cNvPr id="2052" name="Picture 4" descr="C:\Program Files\Microsoft Office\Media\CntCD1\Animated\j0283180.gif"/>
          <p:cNvPicPr>
            <a:picLocks noChangeAspect="1" noChangeArrowheads="1" noCrop="1"/>
          </p:cNvPicPr>
          <p:nvPr/>
        </p:nvPicPr>
        <p:blipFill>
          <a:blip r:embed="rId3" cstate="print"/>
          <a:srcRect/>
          <a:stretch>
            <a:fillRect/>
          </a:stretch>
        </p:blipFill>
        <p:spPr bwMode="auto">
          <a:xfrm>
            <a:off x="7720752" y="1"/>
            <a:ext cx="1423248" cy="1285860"/>
          </a:xfrm>
          <a:prstGeom prst="rect">
            <a:avLst/>
          </a:prstGeom>
          <a:noFill/>
        </p:spPr>
      </p:pic>
      <p:pic>
        <p:nvPicPr>
          <p:cNvPr id="2053" name="Picture 5" descr="C:\Program Files\Microsoft Office\Media\CntCD1\Animated\j0283180.gif"/>
          <p:cNvPicPr>
            <a:picLocks noChangeAspect="1" noChangeArrowheads="1" noCrop="1"/>
          </p:cNvPicPr>
          <p:nvPr/>
        </p:nvPicPr>
        <p:blipFill>
          <a:blip r:embed="rId3" cstate="print"/>
          <a:srcRect/>
          <a:stretch>
            <a:fillRect/>
          </a:stretch>
        </p:blipFill>
        <p:spPr bwMode="auto">
          <a:xfrm>
            <a:off x="7593012" y="5461000"/>
            <a:ext cx="1550987" cy="1397000"/>
          </a:xfrm>
          <a:prstGeom prst="rect">
            <a:avLst/>
          </a:prstGeom>
          <a:noFill/>
        </p:spPr>
      </p:pic>
      <p:pic>
        <p:nvPicPr>
          <p:cNvPr id="2054" name="Picture 6" descr="C:\Program Files\Microsoft Office\Media\CntCD1\Animated\j0283180.gif"/>
          <p:cNvPicPr>
            <a:picLocks noChangeAspect="1" noChangeArrowheads="1" noCrop="1"/>
          </p:cNvPicPr>
          <p:nvPr/>
        </p:nvPicPr>
        <p:blipFill>
          <a:blip r:embed="rId3" cstate="print"/>
          <a:srcRect/>
          <a:stretch>
            <a:fillRect/>
          </a:stretch>
        </p:blipFill>
        <p:spPr bwMode="auto">
          <a:xfrm>
            <a:off x="0" y="5572125"/>
            <a:ext cx="1500166" cy="1285875"/>
          </a:xfrm>
          <a:prstGeom prst="rect">
            <a:avLst/>
          </a:prstGeom>
          <a:noFill/>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diamond(in)">
                                      <p:cBhvr>
                                        <p:cTn id="7" dur="20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path" presetSubtype="0" accel="50000" decel="50000" fill="hold" nodeType="clickEffect">
                                  <p:stCondLst>
                                    <p:cond delay="0"/>
                                  </p:stCondLst>
                                  <p:childTnLst>
                                    <p:animMotion origin="layout" path="M 0 0  L 0 0.33272  E" pathEditMode="relative" ptsTypes="">
                                      <p:cBhvr>
                                        <p:cTn id="11" dur="2000" fill="hold"/>
                                        <p:tgtEl>
                                          <p:spTgt spid="2053"/>
                                        </p:tgtEl>
                                        <p:attrNameLst>
                                          <p:attrName>ppt_x</p:attrName>
                                          <p:attrName>ppt_y</p:attrName>
                                        </p:attrNameLst>
                                      </p:cBhvr>
                                    </p:animMotion>
                                  </p:childTnLst>
                                </p:cTn>
                              </p:par>
                            </p:childTnLst>
                          </p:cTn>
                        </p:par>
                      </p:childTnLst>
                    </p:cTn>
                  </p:par>
                  <p:par>
                    <p:cTn id="12" fill="hold">
                      <p:stCondLst>
                        <p:cond delay="indefinite"/>
                      </p:stCondLst>
                      <p:childTnLst>
                        <p:par>
                          <p:cTn id="13" fill="hold">
                            <p:stCondLst>
                              <p:cond delay="0"/>
                            </p:stCondLst>
                            <p:childTnLst>
                              <p:par>
                                <p:cTn id="14" presetID="35" presetClass="path" presetSubtype="0" accel="50000" decel="50000" fill="hold" nodeType="clickEffect">
                                  <p:stCondLst>
                                    <p:cond delay="0"/>
                                  </p:stCondLst>
                                  <p:childTnLst>
                                    <p:animMotion origin="layout" path="M -0.08194 -0.01779 L -0.33194 -0.01779 " pathEditMode="relative" rAng="0" ptsTypes="AA">
                                      <p:cBhvr>
                                        <p:cTn id="15" dur="2000" fill="hold"/>
                                        <p:tgtEl>
                                          <p:spTgt spid="2054"/>
                                        </p:tgtEl>
                                        <p:attrNameLst>
                                          <p:attrName>ppt_x</p:attrName>
                                          <p:attrName>ppt_y</p:attrName>
                                        </p:attrNameLst>
                                      </p:cBhvr>
                                      <p:rCtr x="-125" y="0"/>
                                    </p:animMotion>
                                  </p:childTnLst>
                                </p:cTn>
                              </p:par>
                            </p:childTnLst>
                          </p:cTn>
                        </p:par>
                      </p:childTnLst>
                    </p:cTn>
                  </p:par>
                  <p:par>
                    <p:cTn id="16" fill="hold">
                      <p:stCondLst>
                        <p:cond delay="indefinite"/>
                      </p:stCondLst>
                      <p:childTnLst>
                        <p:par>
                          <p:cTn id="17" fill="hold">
                            <p:stCondLst>
                              <p:cond delay="0"/>
                            </p:stCondLst>
                            <p:childTnLst>
                              <p:par>
                                <p:cTn id="18" presetID="49" presetClass="path" presetSubtype="0" accel="50000" decel="50000" fill="hold" nodeType="clickEffect">
                                  <p:stCondLst>
                                    <p:cond delay="0"/>
                                  </p:stCondLst>
                                  <p:childTnLst>
                                    <p:animMotion origin="layout" path="M 0 0  L 0.25 0.33272  E" pathEditMode="relative" ptsTypes="">
                                      <p:cBhvr>
                                        <p:cTn id="19" dur="2000" fill="hold"/>
                                        <p:tgtEl>
                                          <p:spTgt spid="2052"/>
                                        </p:tgtEl>
                                        <p:attrNameLst>
                                          <p:attrName>ppt_x</p:attrName>
                                          <p:attrName>ppt_y</p:attrName>
                                        </p:attrNameLst>
                                      </p:cBhvr>
                                    </p:animMotion>
                                  </p:childTnLst>
                                </p:cTn>
                              </p:par>
                            </p:childTnLst>
                          </p:cTn>
                        </p:par>
                      </p:childTnLst>
                    </p:cTn>
                  </p:par>
                  <p:par>
                    <p:cTn id="20" fill="hold">
                      <p:stCondLst>
                        <p:cond delay="indefinite"/>
                      </p:stCondLst>
                      <p:childTnLst>
                        <p:par>
                          <p:cTn id="21" fill="hold">
                            <p:stCondLst>
                              <p:cond delay="0"/>
                            </p:stCondLst>
                            <p:childTnLst>
                              <p:par>
                                <p:cTn id="22" presetID="56" presetClass="path" presetSubtype="0" accel="50000" decel="50000" fill="hold" nodeType="clickEffect">
                                  <p:stCondLst>
                                    <p:cond delay="0"/>
                                  </p:stCondLst>
                                  <p:childTnLst>
                                    <p:animMotion origin="layout" path="M 0 0  L 0.25 -0.33272  E" pathEditMode="relative" ptsTypes="">
                                      <p:cBhvr>
                                        <p:cTn id="23" dur="2000" fill="hold"/>
                                        <p:tgtEl>
                                          <p:spTgt spid="2051"/>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r>
              <a:rPr lang="en-AU" sz="4400" dirty="0" smtClean="0"/>
              <a:t>The bus ride there was about two hours  and a half. I sat with Niamh. She fell asleep. </a:t>
            </a:r>
            <a:endParaRPr lang="en-AU" sz="4400" dirty="0"/>
          </a:p>
        </p:txBody>
      </p:sp>
      <p:pic>
        <p:nvPicPr>
          <p:cNvPr id="1026" name="Picture 2" descr="C:\Program Files\Microsoft Office\Media\CntCD1\ClipArt7\j0311926.wmf"/>
          <p:cNvPicPr>
            <a:picLocks noChangeAspect="1" noChangeArrowheads="1"/>
          </p:cNvPicPr>
          <p:nvPr/>
        </p:nvPicPr>
        <p:blipFill>
          <a:blip r:embed="rId2" cstate="print"/>
          <a:srcRect/>
          <a:stretch>
            <a:fillRect/>
          </a:stretch>
        </p:blipFill>
        <p:spPr bwMode="auto">
          <a:xfrm>
            <a:off x="4429124" y="3857628"/>
            <a:ext cx="2786082" cy="2429284"/>
          </a:xfrm>
          <a:prstGeom prst="rect">
            <a:avLst/>
          </a:prstGeom>
          <a:noFill/>
        </p:spPr>
      </p:pic>
      <p:pic>
        <p:nvPicPr>
          <p:cNvPr id="1027" name="Picture 3" descr="C:\Program Files\Microsoft Office\Media\CntCD1\ClipArt7\j0339324.wmf"/>
          <p:cNvPicPr>
            <a:picLocks noChangeAspect="1" noChangeArrowheads="1"/>
          </p:cNvPicPr>
          <p:nvPr/>
        </p:nvPicPr>
        <p:blipFill>
          <a:blip r:embed="rId3" cstate="print"/>
          <a:srcRect/>
          <a:stretch>
            <a:fillRect/>
          </a:stretch>
        </p:blipFill>
        <p:spPr bwMode="auto">
          <a:xfrm>
            <a:off x="0" y="0"/>
            <a:ext cx="1357322" cy="1355953"/>
          </a:xfrm>
          <a:prstGeom prst="rect">
            <a:avLst/>
          </a:prstGeom>
          <a:noFill/>
        </p:spPr>
      </p:pic>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xit" presetSubtype="16" fill="hold" nodeType="clickEffect">
                                  <p:stCondLst>
                                    <p:cond delay="0"/>
                                  </p:stCondLst>
                                  <p:childTnLst>
                                    <p:animEffect transition="out" filter="box(in)">
                                      <p:cBhvr>
                                        <p:cTn id="16" dur="500"/>
                                        <p:tgtEl>
                                          <p:spTgt spid="1027"/>
                                        </p:tgtEl>
                                      </p:cBhvr>
                                    </p:animEffect>
                                    <p:set>
                                      <p:cBhvr>
                                        <p:cTn id="17" dur="1" fill="hold">
                                          <p:stCondLst>
                                            <p:cond delay="499"/>
                                          </p:stCondLst>
                                        </p:cTn>
                                        <p:tgtEl>
                                          <p:spTgt spid="1027"/>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1026"/>
                                        </p:tgtEl>
                                        <p:attrNameLst>
                                          <p:attrName>style.visibility</p:attrName>
                                        </p:attrNameLst>
                                      </p:cBhvr>
                                      <p:to>
                                        <p:strVal val="visible"/>
                                      </p:to>
                                    </p:set>
                                    <p:animEffect transition="in" filter="diamond(in)">
                                      <p:cBhvr>
                                        <p:cTn id="22" dur="2000"/>
                                        <p:tgtEl>
                                          <p:spTgt spid="1026"/>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xit" presetSubtype="4" fill="hold" grpId="1" nodeType="clickEffect">
                                  <p:stCondLst>
                                    <p:cond delay="0"/>
                                  </p:stCondLst>
                                  <p:childTnLst>
                                    <p:anim calcmode="lin" valueType="num">
                                      <p:cBhvr additive="base">
                                        <p:cTn id="26" dur="500"/>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7" dur="500"/>
                                        <p:tgtEl>
                                          <p:spTgt spid="3">
                                            <p:txEl>
                                              <p:pRg st="0" end="0"/>
                                            </p:txEl>
                                          </p:spTgt>
                                        </p:tgtEl>
                                        <p:attrNameLst>
                                          <p:attrName>ppt_y</p:attrName>
                                        </p:attrNameLst>
                                      </p:cBhvr>
                                      <p:tavLst>
                                        <p:tav tm="0">
                                          <p:val>
                                            <p:strVal val="ppt_y"/>
                                          </p:val>
                                        </p:tav>
                                        <p:tav tm="100000">
                                          <p:val>
                                            <p:strVal val="1+ppt_h/2"/>
                                          </p:val>
                                        </p:tav>
                                      </p:tavLst>
                                    </p:anim>
                                    <p:set>
                                      <p:cBhvr>
                                        <p:cTn id="28"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8" presetClass="exit" presetSubtype="16" fill="hold" nodeType="clickEffect">
                                  <p:stCondLst>
                                    <p:cond delay="0"/>
                                  </p:stCondLst>
                                  <p:childTnLst>
                                    <p:animEffect transition="out" filter="diamond(in)">
                                      <p:cBhvr>
                                        <p:cTn id="32" dur="2000"/>
                                        <p:tgtEl>
                                          <p:spTgt spid="1027"/>
                                        </p:tgtEl>
                                      </p:cBhvr>
                                    </p:animEffect>
                                    <p:set>
                                      <p:cBhvr>
                                        <p:cTn id="33" dur="1" fill="hold">
                                          <p:stCondLst>
                                            <p:cond delay="1999"/>
                                          </p:stCondLst>
                                        </p:cTn>
                                        <p:tgtEl>
                                          <p:spTgt spid="1027"/>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16" presetClass="exit" presetSubtype="26" fill="hold" nodeType="clickEffect">
                                  <p:stCondLst>
                                    <p:cond delay="0"/>
                                  </p:stCondLst>
                                  <p:childTnLst>
                                    <p:animEffect transition="out" filter="barn(inHorizontal)">
                                      <p:cBhvr>
                                        <p:cTn id="37" dur="500"/>
                                        <p:tgtEl>
                                          <p:spTgt spid="1026"/>
                                        </p:tgtEl>
                                      </p:cBhvr>
                                    </p:animEffect>
                                    <p:set>
                                      <p:cBhvr>
                                        <p:cTn id="38" dur="1" fill="hold">
                                          <p:stCondLst>
                                            <p:cond delay="499"/>
                                          </p:stCondLst>
                                        </p:cTn>
                                        <p:tgtEl>
                                          <p:spTgt spid="10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P spid="3" grpI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500042"/>
            <a:ext cx="8229600" cy="5626121"/>
          </a:xfrm>
        </p:spPr>
        <p:txBody>
          <a:bodyPr>
            <a:normAutofit/>
          </a:bodyPr>
          <a:lstStyle/>
          <a:p>
            <a:r>
              <a:rPr lang="en-AU" sz="4400" dirty="0" smtClean="0"/>
              <a:t>When we got there everyone had their playlunch. After that we went to the educational activity we got to right on slate boards. The teacher also showed us the whip and cane. It was weird.  </a:t>
            </a:r>
            <a:endParaRPr lang="en-AU" sz="4400" dirty="0"/>
          </a:p>
        </p:txBody>
      </p:sp>
      <p:pic>
        <p:nvPicPr>
          <p:cNvPr id="2050" name="Picture 2" descr="C:\Program Files\Microsoft Office\Media\CntCD1\ClipArt5\j0280924.wmf"/>
          <p:cNvPicPr>
            <a:picLocks noChangeAspect="1" noChangeArrowheads="1"/>
          </p:cNvPicPr>
          <p:nvPr/>
        </p:nvPicPr>
        <p:blipFill>
          <a:blip r:embed="rId3" cstate="print"/>
          <a:srcRect/>
          <a:stretch>
            <a:fillRect/>
          </a:stretch>
        </p:blipFill>
        <p:spPr bwMode="auto">
          <a:xfrm>
            <a:off x="0" y="5831941"/>
            <a:ext cx="3209453" cy="1026059"/>
          </a:xfrm>
          <a:prstGeom prst="rect">
            <a:avLst/>
          </a:prstGeom>
          <a:noFill/>
        </p:spPr>
      </p:pic>
      <p:pic>
        <p:nvPicPr>
          <p:cNvPr id="2052" name="Picture 4" descr="C:\Program Files\Microsoft Office\Media\CntCD1\ClipArt2\j0232044.wmf"/>
          <p:cNvPicPr>
            <a:picLocks noChangeAspect="1" noChangeArrowheads="1"/>
          </p:cNvPicPr>
          <p:nvPr/>
        </p:nvPicPr>
        <p:blipFill>
          <a:blip r:embed="rId4" cstate="print"/>
          <a:srcRect/>
          <a:stretch>
            <a:fillRect/>
          </a:stretch>
        </p:blipFill>
        <p:spPr bwMode="auto">
          <a:xfrm>
            <a:off x="1" y="0"/>
            <a:ext cx="791242" cy="785794"/>
          </a:xfrm>
          <a:prstGeom prst="rect">
            <a:avLst/>
          </a:prstGeom>
          <a:noFill/>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wipe(down)">
                                      <p:cBhvr>
                                        <p:cTn id="12" dur="500"/>
                                        <p:tgtEl>
                                          <p:spTgt spid="205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52"/>
                                        </p:tgtEl>
                                        <p:attrNameLst>
                                          <p:attrName>style.visibility</p:attrName>
                                        </p:attrNameLst>
                                      </p:cBhvr>
                                      <p:to>
                                        <p:strVal val="visible"/>
                                      </p:to>
                                    </p:set>
                                    <p:animEffect transition="in" filter="fade">
                                      <p:cBhvr>
                                        <p:cTn id="17" dur="20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428604"/>
            <a:ext cx="8229600" cy="5697559"/>
          </a:xfrm>
        </p:spPr>
        <p:txBody>
          <a:bodyPr>
            <a:normAutofit/>
          </a:bodyPr>
          <a:lstStyle/>
          <a:p>
            <a:r>
              <a:rPr lang="en-AU" sz="4400" dirty="0" smtClean="0"/>
              <a:t>After we were finished that went gold panning! I got two pieces of gold. We payed one dollar to get the bottle. I was happy when I found gold. It was hard.</a:t>
            </a:r>
            <a:endParaRPr lang="en-AU" sz="4400" dirty="0"/>
          </a:p>
        </p:txBody>
      </p:sp>
      <p:pic>
        <p:nvPicPr>
          <p:cNvPr id="3074" name="Picture 2" descr="C:\Program Files\Microsoft Office\Media\CntCD1\Animated\j0285256.gif"/>
          <p:cNvPicPr>
            <a:picLocks noChangeAspect="1" noChangeArrowheads="1" noCrop="1"/>
          </p:cNvPicPr>
          <p:nvPr/>
        </p:nvPicPr>
        <p:blipFill>
          <a:blip r:embed="rId2" cstate="print"/>
          <a:srcRect/>
          <a:stretch>
            <a:fillRect/>
          </a:stretch>
        </p:blipFill>
        <p:spPr bwMode="auto">
          <a:xfrm>
            <a:off x="571472" y="4500570"/>
            <a:ext cx="8572528" cy="235743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20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xit" presetSubtype="16" fill="hold" grpId="1" nodeType="clickEffect">
                                  <p:stCondLst>
                                    <p:cond delay="0"/>
                                  </p:stCondLst>
                                  <p:childTnLst>
                                    <p:animEffect transition="out" filter="diamond(in)">
                                      <p:cBhvr>
                                        <p:cTn id="16" dur="2000"/>
                                        <p:tgtEl>
                                          <p:spTgt spid="3">
                                            <p:txEl>
                                              <p:pRg st="0" end="0"/>
                                            </p:txEl>
                                          </p:spTgt>
                                        </p:tgtEl>
                                      </p:cBhvr>
                                    </p:animEffect>
                                    <p:set>
                                      <p:cBhvr>
                                        <p:cTn id="17" dur="1" fill="hold">
                                          <p:stCondLst>
                                            <p:cond delay="1999"/>
                                          </p:stCondLst>
                                        </p:cTn>
                                        <p:tgtEl>
                                          <p:spTgt spid="3">
                                            <p:txEl>
                                              <p:pRg st="0" end="0"/>
                                            </p:txEl>
                                          </p:spTgt>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2" presetClass="exit" presetSubtype="4" fill="hold" nodeType="clickEffect">
                                  <p:stCondLst>
                                    <p:cond delay="0"/>
                                  </p:stCondLst>
                                  <p:childTnLst>
                                    <p:anim calcmode="lin" valueType="num">
                                      <p:cBhvr additive="base">
                                        <p:cTn id="21" dur="500"/>
                                        <p:tgtEl>
                                          <p:spTgt spid="3074"/>
                                        </p:tgtEl>
                                        <p:attrNameLst>
                                          <p:attrName>ppt_x</p:attrName>
                                        </p:attrNameLst>
                                      </p:cBhvr>
                                      <p:tavLst>
                                        <p:tav tm="0">
                                          <p:val>
                                            <p:strVal val="ppt_x"/>
                                          </p:val>
                                        </p:tav>
                                        <p:tav tm="100000">
                                          <p:val>
                                            <p:strVal val="ppt_x"/>
                                          </p:val>
                                        </p:tav>
                                      </p:tavLst>
                                    </p:anim>
                                    <p:anim calcmode="lin" valueType="num">
                                      <p:cBhvr additive="base">
                                        <p:cTn id="22" dur="500"/>
                                        <p:tgtEl>
                                          <p:spTgt spid="3074"/>
                                        </p:tgtEl>
                                        <p:attrNameLst>
                                          <p:attrName>ppt_y</p:attrName>
                                        </p:attrNameLst>
                                      </p:cBhvr>
                                      <p:tavLst>
                                        <p:tav tm="0">
                                          <p:val>
                                            <p:strVal val="ppt_y"/>
                                          </p:val>
                                        </p:tav>
                                        <p:tav tm="100000">
                                          <p:val>
                                            <p:strVal val="1+ppt_h/2"/>
                                          </p:val>
                                        </p:tav>
                                      </p:tavLst>
                                    </p:anim>
                                    <p:set>
                                      <p:cBhvr>
                                        <p:cTn id="23" dur="1" fill="hold">
                                          <p:stCondLst>
                                            <p:cond delay="499"/>
                                          </p:stCondLst>
                                        </p:cTn>
                                        <p:tgtEl>
                                          <p:spTgt spid="307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0"/>
            <a:ext cx="8229600" cy="6500834"/>
          </a:xfrm>
        </p:spPr>
        <p:txBody>
          <a:bodyPr>
            <a:normAutofit/>
          </a:bodyPr>
          <a:lstStyle/>
          <a:p>
            <a:r>
              <a:rPr lang="en-AU" sz="4400" dirty="0" smtClean="0"/>
              <a:t>After the gold panning we had to go to the gold smelting. The gold was very hot.</a:t>
            </a:r>
            <a:endParaRPr lang="en-AU" sz="4400" dirty="0"/>
          </a:p>
        </p:txBody>
      </p:sp>
      <p:pic>
        <p:nvPicPr>
          <p:cNvPr id="4098" name="Picture 2" descr="C:\Program Files\Microsoft Office\Media\CntCD1\Animated\j0283709.gif"/>
          <p:cNvPicPr>
            <a:picLocks noChangeAspect="1" noChangeArrowheads="1" noCrop="1"/>
          </p:cNvPicPr>
          <p:nvPr/>
        </p:nvPicPr>
        <p:blipFill>
          <a:blip r:embed="rId2" cstate="print"/>
          <a:srcRect/>
          <a:stretch>
            <a:fillRect/>
          </a:stretch>
        </p:blipFill>
        <p:spPr bwMode="auto">
          <a:xfrm>
            <a:off x="5762604" y="857232"/>
            <a:ext cx="3381396" cy="3381396"/>
          </a:xfrm>
          <a:prstGeom prst="rect">
            <a:avLst/>
          </a:prstGeom>
          <a:noFill/>
        </p:spPr>
      </p:pic>
      <p:pic>
        <p:nvPicPr>
          <p:cNvPr id="4099" name="Picture 3" descr="C:\Program Files\Microsoft Office\Media\CntCD1\Animated\j0283714.gif"/>
          <p:cNvPicPr>
            <a:picLocks noChangeAspect="1" noChangeArrowheads="1" noCrop="1"/>
          </p:cNvPicPr>
          <p:nvPr/>
        </p:nvPicPr>
        <p:blipFill>
          <a:blip r:embed="rId3" cstate="print"/>
          <a:srcRect/>
          <a:stretch>
            <a:fillRect/>
          </a:stretch>
        </p:blipFill>
        <p:spPr bwMode="auto">
          <a:xfrm>
            <a:off x="0" y="3500438"/>
            <a:ext cx="1785950" cy="2631926"/>
          </a:xfrm>
          <a:prstGeom prst="rect">
            <a:avLst/>
          </a:prstGeom>
          <a:noFill/>
        </p:spPr>
      </p:pic>
      <p:pic>
        <p:nvPicPr>
          <p:cNvPr id="4100" name="Picture 4" descr="C:\Program Files\Microsoft Office\Media\CntCD1\Animated\j0283704.gif"/>
          <p:cNvPicPr>
            <a:picLocks noChangeAspect="1" noChangeArrowheads="1" noCrop="1"/>
          </p:cNvPicPr>
          <p:nvPr/>
        </p:nvPicPr>
        <p:blipFill>
          <a:blip r:embed="rId4" cstate="print"/>
          <a:srcRect/>
          <a:stretch>
            <a:fillRect/>
          </a:stretch>
        </p:blipFill>
        <p:spPr bwMode="auto">
          <a:xfrm>
            <a:off x="3357554" y="3857628"/>
            <a:ext cx="1795474" cy="1795474"/>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428604"/>
            <a:ext cx="8229600" cy="5697559"/>
          </a:xfrm>
        </p:spPr>
        <p:txBody>
          <a:bodyPr>
            <a:normAutofit/>
          </a:bodyPr>
          <a:lstStyle/>
          <a:p>
            <a:r>
              <a:rPr lang="en-AU" sz="4400" dirty="0" smtClean="0"/>
              <a:t>After the gold smelting we had lunch there was a strange duck in the lake we were sitting next to. It was very big and had black with white feathers.</a:t>
            </a:r>
          </a:p>
          <a:p>
            <a:endParaRPr lang="en-AU" sz="4400" dirty="0"/>
          </a:p>
        </p:txBody>
      </p:sp>
      <p:pic>
        <p:nvPicPr>
          <p:cNvPr id="1026" name="Picture 2" descr="C:\Program Files\Microsoft Office\Media\CntCD1\Animated\j0288851.gif"/>
          <p:cNvPicPr>
            <a:picLocks noChangeAspect="1" noChangeArrowheads="1" noCrop="1"/>
          </p:cNvPicPr>
          <p:nvPr/>
        </p:nvPicPr>
        <p:blipFill>
          <a:blip r:embed="rId2" cstate="print"/>
          <a:srcRect/>
          <a:stretch>
            <a:fillRect/>
          </a:stretch>
        </p:blipFill>
        <p:spPr bwMode="auto">
          <a:xfrm>
            <a:off x="357158" y="4429132"/>
            <a:ext cx="2571768" cy="2092713"/>
          </a:xfrm>
          <a:prstGeom prst="rect">
            <a:avLst/>
          </a:prstGeom>
          <a:noFill/>
        </p:spPr>
      </p:pic>
      <p:pic>
        <p:nvPicPr>
          <p:cNvPr id="1027" name="Picture 3" descr="C:\Program Files\Microsoft Office\Media\CntCD1\ClipArt2\j0215495.wmf"/>
          <p:cNvPicPr>
            <a:picLocks noChangeAspect="1" noChangeArrowheads="1"/>
          </p:cNvPicPr>
          <p:nvPr/>
        </p:nvPicPr>
        <p:blipFill>
          <a:blip r:embed="rId3" cstate="print"/>
          <a:srcRect/>
          <a:stretch>
            <a:fillRect/>
          </a:stretch>
        </p:blipFill>
        <p:spPr bwMode="auto">
          <a:xfrm>
            <a:off x="7622093" y="5016947"/>
            <a:ext cx="1521907" cy="1841053"/>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mph" presetSubtype="0" fill="hold" nodeType="clickEffect">
                                  <p:stCondLst>
                                    <p:cond delay="0"/>
                                  </p:stCondLst>
                                  <p:childTnLst>
                                    <p:animRot by="21600000">
                                      <p:cBhvr>
                                        <p:cTn id="11" dur="2000" fill="hold"/>
                                        <p:tgtEl>
                                          <p:spTgt spid="10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57166"/>
            <a:ext cx="8229600" cy="5768997"/>
          </a:xfrm>
        </p:spPr>
        <p:txBody>
          <a:bodyPr/>
          <a:lstStyle/>
          <a:p>
            <a:r>
              <a:rPr lang="en-AU" sz="4400" dirty="0" smtClean="0"/>
              <a:t>After that we went to the old days bowling I only had on turn. Everything there was made out of wood. I had fun.  </a:t>
            </a:r>
            <a:r>
              <a:rPr lang="en-AU" dirty="0" smtClean="0"/>
              <a:t> </a:t>
            </a:r>
            <a:endParaRPr lang="en-AU" dirty="0"/>
          </a:p>
        </p:txBody>
      </p:sp>
      <p:pic>
        <p:nvPicPr>
          <p:cNvPr id="2050" name="Picture 2" descr="C:\Program Files\Microsoft Office\Media\CntCD1\Animated\j0223742.gif"/>
          <p:cNvPicPr>
            <a:picLocks noChangeAspect="1" noChangeArrowheads="1" noCrop="1"/>
          </p:cNvPicPr>
          <p:nvPr/>
        </p:nvPicPr>
        <p:blipFill>
          <a:blip r:embed="rId2" cstate="print"/>
          <a:srcRect/>
          <a:stretch>
            <a:fillRect/>
          </a:stretch>
        </p:blipFill>
        <p:spPr bwMode="auto">
          <a:xfrm>
            <a:off x="6286480" y="4825133"/>
            <a:ext cx="2857520" cy="203286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051" name="Picture 3" descr="C:\Program Files\Microsoft Office\Media\CntCD1\ClipArt1\j0183192.wmf"/>
          <p:cNvPicPr>
            <a:picLocks noChangeAspect="1" noChangeArrowheads="1"/>
          </p:cNvPicPr>
          <p:nvPr/>
        </p:nvPicPr>
        <p:blipFill>
          <a:blip r:embed="rId3" cstate="print"/>
          <a:srcRect/>
          <a:stretch>
            <a:fillRect/>
          </a:stretch>
        </p:blipFill>
        <p:spPr bwMode="auto">
          <a:xfrm>
            <a:off x="357158" y="3214686"/>
            <a:ext cx="1933042" cy="149504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wipe(down)">
                                      <p:cBhvr>
                                        <p:cTn id="7" dur="500"/>
                                        <p:tgtEl>
                                          <p:spTgt spid="205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050"/>
                                        </p:tgtEl>
                                        <p:attrNameLst>
                                          <p:attrName>style.visibility</p:attrName>
                                        </p:attrNameLst>
                                      </p:cBhvr>
                                      <p:to>
                                        <p:strVal val="visible"/>
                                      </p:to>
                                    </p:set>
                                    <p:anim calcmode="lin" valueType="num">
                                      <p:cBhvr additive="base">
                                        <p:cTn id="18" dur="500" fill="hold"/>
                                        <p:tgtEl>
                                          <p:spTgt spid="2050"/>
                                        </p:tgtEl>
                                        <p:attrNameLst>
                                          <p:attrName>ppt_x</p:attrName>
                                        </p:attrNameLst>
                                      </p:cBhvr>
                                      <p:tavLst>
                                        <p:tav tm="0">
                                          <p:val>
                                            <p:strVal val="#ppt_x"/>
                                          </p:val>
                                        </p:tav>
                                        <p:tav tm="100000">
                                          <p:val>
                                            <p:strVal val="#ppt_x"/>
                                          </p:val>
                                        </p:tav>
                                      </p:tavLst>
                                    </p:anim>
                                    <p:anim calcmode="lin" valueType="num">
                                      <p:cBhvr additive="base">
                                        <p:cTn id="19"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129</TotalTime>
  <Words>261</Words>
  <Application>Microsoft Office PowerPoint</Application>
  <PresentationFormat>On-screen Show (4:3)</PresentationFormat>
  <Paragraphs>16</Paragraphs>
  <Slides>12</Slides>
  <Notes>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Oriel</vt:lpstr>
      <vt:lpstr>Sovereign Hill </vt:lpstr>
      <vt:lpstr>Slide 2</vt:lpstr>
      <vt:lpstr>Slide 3</vt:lpstr>
      <vt:lpstr>Slide 4</vt:lpstr>
      <vt:lpstr>Slide 5</vt:lpstr>
      <vt:lpstr>Slide 6</vt:lpstr>
      <vt:lpstr>Slide 7</vt:lpstr>
      <vt:lpstr>Slide 8</vt:lpstr>
      <vt:lpstr>Slide 9</vt:lpstr>
      <vt:lpstr>Slide 10</vt:lpstr>
      <vt:lpstr>Slide 11</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Sovereign Hill</dc:title>
  <dc:creator>Education</dc:creator>
  <cp:lastModifiedBy>Education</cp:lastModifiedBy>
  <cp:revision>22</cp:revision>
  <dcterms:created xsi:type="dcterms:W3CDTF">2010-05-05T23:47:39Z</dcterms:created>
  <dcterms:modified xsi:type="dcterms:W3CDTF">2010-06-15T08:14:36Z</dcterms:modified>
</cp:coreProperties>
</file>